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3"/>
    <p:sldId id="257" r:id="rId4"/>
    <p:sldId id="330" r:id="rId5"/>
    <p:sldId id="331" r:id="rId6"/>
    <p:sldId id="293" r:id="rId7"/>
    <p:sldId id="266" r:id="rId8"/>
    <p:sldId id="332" r:id="rId9"/>
    <p:sldId id="333" r:id="rId10"/>
    <p:sldId id="334" r:id="rId11"/>
    <p:sldId id="335" r:id="rId12"/>
    <p:sldId id="336" r:id="rId13"/>
    <p:sldId id="337" r:id="rId14"/>
    <p:sldId id="338" r:id="rId15"/>
    <p:sldId id="339" r:id="rId16"/>
    <p:sldId id="283" r:id="rId17"/>
    <p:sldId id="340" r:id="rId18"/>
    <p:sldId id="260" r:id="rId19"/>
    <p:sldId id="341" r:id="rId20"/>
    <p:sldId id="342" r:id="rId21"/>
    <p:sldId id="344" r:id="rId22"/>
    <p:sldId id="345" r:id="rId23"/>
    <p:sldId id="353" r:id="rId24"/>
    <p:sldId id="354" r:id="rId25"/>
    <p:sldId id="346" r:id="rId26"/>
    <p:sldId id="347" r:id="rId27"/>
    <p:sldId id="348" r:id="rId28"/>
    <p:sldId id="349" r:id="rId29"/>
    <p:sldId id="350" r:id="rId30"/>
    <p:sldId id="351" r:id="rId31"/>
    <p:sldId id="352" r:id="rId32"/>
    <p:sldId id="282" r:id="rId33"/>
    <p:sldId id="286"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64AB"/>
    <a:srgbClr val="F26C2F"/>
    <a:srgbClr val="E1A900"/>
    <a:srgbClr val="FDBE31"/>
    <a:srgbClr val="1FBA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24" autoAdjust="0"/>
    <p:restoredTop sz="94660"/>
  </p:normalViewPr>
  <p:slideViewPr>
    <p:cSldViewPr snapToGrid="0">
      <p:cViewPr varScale="1">
        <p:scale>
          <a:sx n="50" d="100"/>
          <a:sy n="50" d="100"/>
        </p:scale>
        <p:origin x="48" y="59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3F6CA8-380A-4ACB-A405-21ED7B87227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5D656A-C91C-4BC7-ABEC-DC138EC9262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3F6CA8-380A-4ACB-A405-21ED7B87227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D656A-C91C-4BC7-ABEC-DC138EC9262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9" Type="http://schemas.openxmlformats.org/officeDocument/2006/relationships/image" Target="../media/image32.png"/><Relationship Id="rId8" Type="http://schemas.openxmlformats.org/officeDocument/2006/relationships/image" Target="../media/image31.png"/><Relationship Id="rId7" Type="http://schemas.openxmlformats.org/officeDocument/2006/relationships/image" Target="../media/image30.png"/><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3" Type="http://schemas.openxmlformats.org/officeDocument/2006/relationships/image" Target="../media/image26.emf"/><Relationship Id="rId2" Type="http://schemas.openxmlformats.org/officeDocument/2006/relationships/image" Target="../media/image25.jpeg"/><Relationship Id="rId10"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2" name="文本框 21"/>
          <p:cNvSpPr txBox="1"/>
          <p:nvPr/>
        </p:nvSpPr>
        <p:spPr>
          <a:xfrm>
            <a:off x="1535024" y="1246987"/>
            <a:ext cx="5609958" cy="922020"/>
          </a:xfrm>
          <a:prstGeom prst="rect">
            <a:avLst/>
          </a:prstGeom>
          <a:noFill/>
        </p:spPr>
        <p:txBody>
          <a:bodyPr wrap="square" rtlCol="0">
            <a:spAutoFit/>
          </a:bodyPr>
          <a:lstStyle/>
          <a:p>
            <a:pPr algn="ctr"/>
            <a:r>
              <a:rPr lang="zh-CN" altLang="en-US" sz="5400" dirty="0" smtClean="0">
                <a:solidFill>
                  <a:schemeClr val="bg1"/>
                </a:solidFill>
                <a:latin typeface="方正细珊瑚简体" panose="03000509000000000000" pitchFamily="65" charset="-122"/>
                <a:ea typeface="方正细珊瑚简体" panose="03000509000000000000" pitchFamily="65" charset="-122"/>
              </a:rPr>
              <a:t>渔乐生活</a:t>
            </a:r>
            <a:r>
              <a:rPr lang="en-US" altLang="zh-CN" sz="5400" dirty="0" smtClean="0">
                <a:solidFill>
                  <a:schemeClr val="bg1"/>
                </a:solidFill>
                <a:latin typeface="方正细珊瑚简体" panose="03000509000000000000" pitchFamily="65" charset="-122"/>
                <a:ea typeface="方正细珊瑚简体" panose="03000509000000000000" pitchFamily="65" charset="-122"/>
              </a:rPr>
              <a:t>APP</a:t>
            </a:r>
            <a:endParaRPr lang="en-US" altLang="zh-CN" sz="5400" dirty="0" smtClean="0">
              <a:solidFill>
                <a:schemeClr val="bg1"/>
              </a:solidFill>
              <a:latin typeface="方正细珊瑚简体" panose="03000509000000000000" pitchFamily="65" charset="-122"/>
              <a:ea typeface="方正细珊瑚简体" panose="03000509000000000000" pitchFamily="65" charset="-122"/>
            </a:endParaRPr>
          </a:p>
        </p:txBody>
      </p:sp>
      <p:grpSp>
        <p:nvGrpSpPr>
          <p:cNvPr id="23" name="组合 22"/>
          <p:cNvGrpSpPr/>
          <p:nvPr/>
        </p:nvGrpSpPr>
        <p:grpSpPr>
          <a:xfrm>
            <a:off x="766614" y="773520"/>
            <a:ext cx="1547309" cy="1333887"/>
            <a:chOff x="766614" y="773520"/>
            <a:chExt cx="1547309" cy="1333887"/>
          </a:xfrm>
        </p:grpSpPr>
        <p:sp>
          <p:nvSpPr>
            <p:cNvPr id="24" name="等腰三角形 23"/>
            <p:cNvSpPr/>
            <p:nvPr/>
          </p:nvSpPr>
          <p:spPr>
            <a:xfrm flipV="1">
              <a:off x="766614" y="773520"/>
              <a:ext cx="1547309" cy="133388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flipV="1">
              <a:off x="1616468" y="1383394"/>
              <a:ext cx="632555" cy="54530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8" name="直接连接符 27"/>
          <p:cNvCxnSpPr/>
          <p:nvPr/>
        </p:nvCxnSpPr>
        <p:spPr>
          <a:xfrm>
            <a:off x="-293708" y="-368299"/>
            <a:ext cx="1592411" cy="27559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737723" y="4604355"/>
            <a:ext cx="1592411" cy="27559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7402222" y="6064110"/>
            <a:ext cx="331327" cy="5734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3810967" y="2637372"/>
            <a:ext cx="5259219" cy="923330"/>
          </a:xfrm>
          <a:prstGeom prst="rect">
            <a:avLst/>
          </a:prstGeom>
          <a:noFill/>
        </p:spPr>
        <p:txBody>
          <a:bodyPr wrap="square" rtlCol="0">
            <a:spAutoFit/>
          </a:bodyPr>
          <a:lstStyle/>
          <a:p>
            <a:pPr algn="ctr"/>
            <a:r>
              <a:rPr lang="zh-CN" altLang="en-US" sz="5400" dirty="0" smtClean="0">
                <a:solidFill>
                  <a:schemeClr val="bg1"/>
                </a:solidFill>
                <a:latin typeface="方正细珊瑚简体" panose="03000509000000000000" pitchFamily="65" charset="-122"/>
                <a:ea typeface="方正细珊瑚简体" panose="03000509000000000000" pitchFamily="65" charset="-122"/>
              </a:rPr>
              <a:t>竞品分析报告</a:t>
            </a:r>
            <a:endParaRPr lang="zh-CN" altLang="en-US" sz="5400" dirty="0">
              <a:solidFill>
                <a:schemeClr val="bg1"/>
              </a:solidFill>
              <a:latin typeface="方正细珊瑚简体" panose="03000509000000000000" pitchFamily="65" charset="-122"/>
              <a:ea typeface="方正细珊瑚简体" panose="03000509000000000000" pitchFamily="65" charset="-122"/>
            </a:endParaRPr>
          </a:p>
        </p:txBody>
      </p:sp>
      <p:sp>
        <p:nvSpPr>
          <p:cNvPr id="35" name="椭圆 34"/>
          <p:cNvSpPr/>
          <p:nvPr/>
        </p:nvSpPr>
        <p:spPr>
          <a:xfrm>
            <a:off x="-669019" y="260796"/>
            <a:ext cx="2160240" cy="216024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1483401" y="1119348"/>
            <a:ext cx="1177298" cy="117729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144900" y="5301131"/>
            <a:ext cx="1177298" cy="117729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420097" y="5922671"/>
            <a:ext cx="1757212"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5400" b="1" cap="none" spc="0" dirty="0" smtClean="0">
                <a:solidFill>
                  <a:schemeClr val="accent4"/>
                </a:solidFill>
                <a:effectLst/>
                <a:latin typeface="Rage Italic" panose="03070502040507070304" pitchFamily="66" charset="0"/>
                <a:ea typeface="华文彩云" panose="02010800040101010101" pitchFamily="2" charset="-122"/>
              </a:rPr>
              <a:t>LOGO</a:t>
            </a:r>
            <a:endParaRPr lang="zh-CN" altLang="en-US" sz="5400" b="1" cap="none" spc="0" dirty="0">
              <a:solidFill>
                <a:schemeClr val="accent4"/>
              </a:solidFill>
              <a:effectLst/>
              <a:latin typeface="Rage Italic" panose="03070502040507070304" pitchFamily="66" charset="0"/>
              <a:ea typeface="华文彩云" panose="02010800040101010101" pitchFamily="2" charset="-122"/>
            </a:endParaRPr>
          </a:p>
        </p:txBody>
      </p:sp>
      <p:grpSp>
        <p:nvGrpSpPr>
          <p:cNvPr id="470" name="组合 469"/>
          <p:cNvGrpSpPr/>
          <p:nvPr/>
        </p:nvGrpSpPr>
        <p:grpSpPr>
          <a:xfrm>
            <a:off x="8601331" y="1976769"/>
            <a:ext cx="3303588" cy="984250"/>
            <a:chOff x="936625" y="1966913"/>
            <a:chExt cx="3303588" cy="984250"/>
          </a:xfrm>
        </p:grpSpPr>
        <p:sp>
          <p:nvSpPr>
            <p:cNvPr id="471" name="Freeform 7"/>
            <p:cNvSpPr/>
            <p:nvPr/>
          </p:nvSpPr>
          <p:spPr bwMode="auto">
            <a:xfrm>
              <a:off x="936625" y="1966913"/>
              <a:ext cx="3209925" cy="984250"/>
            </a:xfrm>
            <a:custGeom>
              <a:avLst/>
              <a:gdLst>
                <a:gd name="T0" fmla="*/ 13 w 853"/>
                <a:gd name="T1" fmla="*/ 4 h 261"/>
                <a:gd name="T2" fmla="*/ 3 w 853"/>
                <a:gd name="T3" fmla="*/ 57 h 261"/>
                <a:gd name="T4" fmla="*/ 28 w 853"/>
                <a:gd name="T5" fmla="*/ 118 h 261"/>
                <a:gd name="T6" fmla="*/ 110 w 853"/>
                <a:gd name="T7" fmla="*/ 149 h 261"/>
                <a:gd name="T8" fmla="*/ 111 w 853"/>
                <a:gd name="T9" fmla="*/ 149 h 261"/>
                <a:gd name="T10" fmla="*/ 113 w 853"/>
                <a:gd name="T11" fmla="*/ 149 h 261"/>
                <a:gd name="T12" fmla="*/ 124 w 853"/>
                <a:gd name="T13" fmla="*/ 147 h 261"/>
                <a:gd name="T14" fmla="*/ 153 w 853"/>
                <a:gd name="T15" fmla="*/ 136 h 261"/>
                <a:gd name="T16" fmla="*/ 186 w 853"/>
                <a:gd name="T17" fmla="*/ 98 h 261"/>
                <a:gd name="T18" fmla="*/ 187 w 853"/>
                <a:gd name="T19" fmla="*/ 88 h 261"/>
                <a:gd name="T20" fmla="*/ 188 w 853"/>
                <a:gd name="T21" fmla="*/ 87 h 261"/>
                <a:gd name="T22" fmla="*/ 187 w 853"/>
                <a:gd name="T23" fmla="*/ 85 h 261"/>
                <a:gd name="T24" fmla="*/ 187 w 853"/>
                <a:gd name="T25" fmla="*/ 78 h 261"/>
                <a:gd name="T26" fmla="*/ 170 w 853"/>
                <a:gd name="T27" fmla="*/ 51 h 261"/>
                <a:gd name="T28" fmla="*/ 118 w 853"/>
                <a:gd name="T29" fmla="*/ 51 h 261"/>
                <a:gd name="T30" fmla="*/ 108 w 853"/>
                <a:gd name="T31" fmla="*/ 62 h 261"/>
                <a:gd name="T32" fmla="*/ 95 w 853"/>
                <a:gd name="T33" fmla="*/ 103 h 261"/>
                <a:gd name="T34" fmla="*/ 126 w 853"/>
                <a:gd name="T35" fmla="*/ 188 h 261"/>
                <a:gd name="T36" fmla="*/ 141 w 853"/>
                <a:gd name="T37" fmla="*/ 206 h 261"/>
                <a:gd name="T38" fmla="*/ 147 w 853"/>
                <a:gd name="T39" fmla="*/ 211 h 261"/>
                <a:gd name="T40" fmla="*/ 159 w 853"/>
                <a:gd name="T41" fmla="*/ 220 h 261"/>
                <a:gd name="T42" fmla="*/ 166 w 853"/>
                <a:gd name="T43" fmla="*/ 225 h 261"/>
                <a:gd name="T44" fmla="*/ 202 w 853"/>
                <a:gd name="T45" fmla="*/ 240 h 261"/>
                <a:gd name="T46" fmla="*/ 249 w 853"/>
                <a:gd name="T47" fmla="*/ 248 h 261"/>
                <a:gd name="T48" fmla="*/ 296 w 853"/>
                <a:gd name="T49" fmla="*/ 245 h 261"/>
                <a:gd name="T50" fmla="*/ 327 w 853"/>
                <a:gd name="T51" fmla="*/ 239 h 261"/>
                <a:gd name="T52" fmla="*/ 500 w 853"/>
                <a:gd name="T53" fmla="*/ 179 h 261"/>
                <a:gd name="T54" fmla="*/ 657 w 853"/>
                <a:gd name="T55" fmla="*/ 139 h 261"/>
                <a:gd name="T56" fmla="*/ 745 w 853"/>
                <a:gd name="T57" fmla="*/ 133 h 261"/>
                <a:gd name="T58" fmla="*/ 831 w 853"/>
                <a:gd name="T59" fmla="*/ 165 h 261"/>
                <a:gd name="T60" fmla="*/ 848 w 853"/>
                <a:gd name="T61" fmla="*/ 184 h 261"/>
                <a:gd name="T62" fmla="*/ 853 w 853"/>
                <a:gd name="T63" fmla="*/ 191 h 261"/>
                <a:gd name="T64" fmla="*/ 848 w 853"/>
                <a:gd name="T65" fmla="*/ 184 h 261"/>
                <a:gd name="T66" fmla="*/ 830 w 853"/>
                <a:gd name="T67" fmla="*/ 166 h 261"/>
                <a:gd name="T68" fmla="*/ 745 w 853"/>
                <a:gd name="T69" fmla="*/ 136 h 261"/>
                <a:gd name="T70" fmla="*/ 556 w 853"/>
                <a:gd name="T71" fmla="*/ 168 h 261"/>
                <a:gd name="T72" fmla="*/ 447 w 853"/>
                <a:gd name="T73" fmla="*/ 207 h 261"/>
                <a:gd name="T74" fmla="*/ 200 w 853"/>
                <a:gd name="T75" fmla="*/ 248 h 261"/>
                <a:gd name="T76" fmla="*/ 162 w 853"/>
                <a:gd name="T77" fmla="*/ 232 h 261"/>
                <a:gd name="T78" fmla="*/ 155 w 853"/>
                <a:gd name="T79" fmla="*/ 227 h 261"/>
                <a:gd name="T80" fmla="*/ 142 w 853"/>
                <a:gd name="T81" fmla="*/ 217 h 261"/>
                <a:gd name="T82" fmla="*/ 136 w 853"/>
                <a:gd name="T83" fmla="*/ 211 h 261"/>
                <a:gd name="T84" fmla="*/ 119 w 853"/>
                <a:gd name="T85" fmla="*/ 193 h 261"/>
                <a:gd name="T86" fmla="*/ 88 w 853"/>
                <a:gd name="T87" fmla="*/ 102 h 261"/>
                <a:gd name="T88" fmla="*/ 102 w 853"/>
                <a:gd name="T89" fmla="*/ 57 h 261"/>
                <a:gd name="T90" fmla="*/ 114 w 853"/>
                <a:gd name="T91" fmla="*/ 46 h 261"/>
                <a:gd name="T92" fmla="*/ 174 w 853"/>
                <a:gd name="T93" fmla="*/ 45 h 261"/>
                <a:gd name="T94" fmla="*/ 193 w 853"/>
                <a:gd name="T95" fmla="*/ 77 h 261"/>
                <a:gd name="T96" fmla="*/ 194 w 853"/>
                <a:gd name="T97" fmla="*/ 85 h 261"/>
                <a:gd name="T98" fmla="*/ 194 w 853"/>
                <a:gd name="T99" fmla="*/ 87 h 261"/>
                <a:gd name="T100" fmla="*/ 194 w 853"/>
                <a:gd name="T101" fmla="*/ 88 h 261"/>
                <a:gd name="T102" fmla="*/ 192 w 853"/>
                <a:gd name="T103" fmla="*/ 99 h 261"/>
                <a:gd name="T104" fmla="*/ 156 w 853"/>
                <a:gd name="T105" fmla="*/ 141 h 261"/>
                <a:gd name="T106" fmla="*/ 125 w 853"/>
                <a:gd name="T107" fmla="*/ 152 h 261"/>
                <a:gd name="T108" fmla="*/ 113 w 853"/>
                <a:gd name="T109" fmla="*/ 154 h 261"/>
                <a:gd name="T110" fmla="*/ 111 w 853"/>
                <a:gd name="T111" fmla="*/ 154 h 261"/>
                <a:gd name="T112" fmla="*/ 110 w 853"/>
                <a:gd name="T113" fmla="*/ 154 h 261"/>
                <a:gd name="T114" fmla="*/ 26 w 853"/>
                <a:gd name="T115" fmla="*/ 120 h 261"/>
                <a:gd name="T116" fmla="*/ 1 w 853"/>
                <a:gd name="T117" fmla="*/ 57 h 261"/>
                <a:gd name="T118" fmla="*/ 13 w 853"/>
                <a:gd name="T119" fmla="*/ 4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53" h="261">
                  <a:moveTo>
                    <a:pt x="15" y="0"/>
                  </a:moveTo>
                  <a:cubicBezTo>
                    <a:pt x="15" y="0"/>
                    <a:pt x="14" y="1"/>
                    <a:pt x="13" y="4"/>
                  </a:cubicBezTo>
                  <a:cubicBezTo>
                    <a:pt x="12" y="6"/>
                    <a:pt x="10" y="9"/>
                    <a:pt x="8" y="14"/>
                  </a:cubicBezTo>
                  <a:cubicBezTo>
                    <a:pt x="5" y="24"/>
                    <a:pt x="1" y="38"/>
                    <a:pt x="3" y="57"/>
                  </a:cubicBezTo>
                  <a:cubicBezTo>
                    <a:pt x="3" y="66"/>
                    <a:pt x="5" y="77"/>
                    <a:pt x="9" y="87"/>
                  </a:cubicBezTo>
                  <a:cubicBezTo>
                    <a:pt x="13" y="98"/>
                    <a:pt x="19" y="108"/>
                    <a:pt x="28" y="118"/>
                  </a:cubicBezTo>
                  <a:cubicBezTo>
                    <a:pt x="46" y="136"/>
                    <a:pt x="75" y="149"/>
                    <a:pt x="107" y="149"/>
                  </a:cubicBezTo>
                  <a:cubicBezTo>
                    <a:pt x="110" y="149"/>
                    <a:pt x="110" y="149"/>
                    <a:pt x="110" y="149"/>
                  </a:cubicBezTo>
                  <a:cubicBezTo>
                    <a:pt x="110" y="149"/>
                    <a:pt x="110" y="149"/>
                    <a:pt x="110" y="149"/>
                  </a:cubicBezTo>
                  <a:cubicBezTo>
                    <a:pt x="111" y="149"/>
                    <a:pt x="110" y="149"/>
                    <a:pt x="111" y="149"/>
                  </a:cubicBezTo>
                  <a:cubicBezTo>
                    <a:pt x="111" y="149"/>
                    <a:pt x="111" y="149"/>
                    <a:pt x="111" y="149"/>
                  </a:cubicBezTo>
                  <a:cubicBezTo>
                    <a:pt x="113" y="149"/>
                    <a:pt x="113" y="149"/>
                    <a:pt x="113" y="149"/>
                  </a:cubicBezTo>
                  <a:cubicBezTo>
                    <a:pt x="115" y="149"/>
                    <a:pt x="117" y="149"/>
                    <a:pt x="119" y="148"/>
                  </a:cubicBezTo>
                  <a:cubicBezTo>
                    <a:pt x="121" y="148"/>
                    <a:pt x="122" y="148"/>
                    <a:pt x="124" y="147"/>
                  </a:cubicBezTo>
                  <a:cubicBezTo>
                    <a:pt x="126" y="147"/>
                    <a:pt x="128" y="146"/>
                    <a:pt x="130" y="146"/>
                  </a:cubicBezTo>
                  <a:cubicBezTo>
                    <a:pt x="138" y="144"/>
                    <a:pt x="146" y="140"/>
                    <a:pt x="153" y="136"/>
                  </a:cubicBezTo>
                  <a:cubicBezTo>
                    <a:pt x="161" y="132"/>
                    <a:pt x="168" y="127"/>
                    <a:pt x="173" y="120"/>
                  </a:cubicBezTo>
                  <a:cubicBezTo>
                    <a:pt x="179" y="114"/>
                    <a:pt x="184" y="106"/>
                    <a:pt x="186" y="98"/>
                  </a:cubicBezTo>
                  <a:cubicBezTo>
                    <a:pt x="186" y="96"/>
                    <a:pt x="187" y="93"/>
                    <a:pt x="187" y="91"/>
                  </a:cubicBezTo>
                  <a:cubicBezTo>
                    <a:pt x="187" y="88"/>
                    <a:pt x="187" y="88"/>
                    <a:pt x="187" y="88"/>
                  </a:cubicBezTo>
                  <a:cubicBezTo>
                    <a:pt x="188" y="87"/>
                    <a:pt x="188" y="87"/>
                    <a:pt x="188" y="87"/>
                  </a:cubicBezTo>
                  <a:cubicBezTo>
                    <a:pt x="188" y="87"/>
                    <a:pt x="188" y="87"/>
                    <a:pt x="188" y="87"/>
                  </a:cubicBezTo>
                  <a:cubicBezTo>
                    <a:pt x="188" y="87"/>
                    <a:pt x="188" y="87"/>
                    <a:pt x="188" y="87"/>
                  </a:cubicBezTo>
                  <a:cubicBezTo>
                    <a:pt x="187" y="85"/>
                    <a:pt x="187" y="85"/>
                    <a:pt x="187" y="85"/>
                  </a:cubicBezTo>
                  <a:cubicBezTo>
                    <a:pt x="187" y="81"/>
                    <a:pt x="187" y="81"/>
                    <a:pt x="187" y="81"/>
                  </a:cubicBezTo>
                  <a:cubicBezTo>
                    <a:pt x="187" y="80"/>
                    <a:pt x="187" y="79"/>
                    <a:pt x="187" y="78"/>
                  </a:cubicBezTo>
                  <a:cubicBezTo>
                    <a:pt x="186" y="76"/>
                    <a:pt x="186" y="74"/>
                    <a:pt x="186" y="72"/>
                  </a:cubicBezTo>
                  <a:cubicBezTo>
                    <a:pt x="183" y="63"/>
                    <a:pt x="177" y="56"/>
                    <a:pt x="170" y="51"/>
                  </a:cubicBezTo>
                  <a:cubicBezTo>
                    <a:pt x="162" y="46"/>
                    <a:pt x="153" y="43"/>
                    <a:pt x="144" y="43"/>
                  </a:cubicBezTo>
                  <a:cubicBezTo>
                    <a:pt x="135" y="43"/>
                    <a:pt x="126" y="46"/>
                    <a:pt x="118" y="51"/>
                  </a:cubicBezTo>
                  <a:cubicBezTo>
                    <a:pt x="113" y="56"/>
                    <a:pt x="113" y="56"/>
                    <a:pt x="113" y="56"/>
                  </a:cubicBezTo>
                  <a:cubicBezTo>
                    <a:pt x="111" y="58"/>
                    <a:pt x="109" y="60"/>
                    <a:pt x="108" y="62"/>
                  </a:cubicBezTo>
                  <a:cubicBezTo>
                    <a:pt x="105" y="65"/>
                    <a:pt x="103" y="69"/>
                    <a:pt x="101" y="74"/>
                  </a:cubicBezTo>
                  <a:cubicBezTo>
                    <a:pt x="97" y="83"/>
                    <a:pt x="95" y="93"/>
                    <a:pt x="95" y="103"/>
                  </a:cubicBezTo>
                  <a:cubicBezTo>
                    <a:pt x="95" y="123"/>
                    <a:pt x="101" y="143"/>
                    <a:pt x="110" y="161"/>
                  </a:cubicBezTo>
                  <a:cubicBezTo>
                    <a:pt x="114" y="171"/>
                    <a:pt x="119" y="180"/>
                    <a:pt x="126" y="188"/>
                  </a:cubicBezTo>
                  <a:cubicBezTo>
                    <a:pt x="129" y="192"/>
                    <a:pt x="132" y="196"/>
                    <a:pt x="136" y="200"/>
                  </a:cubicBezTo>
                  <a:cubicBezTo>
                    <a:pt x="141" y="206"/>
                    <a:pt x="141" y="206"/>
                    <a:pt x="141" y="206"/>
                  </a:cubicBezTo>
                  <a:cubicBezTo>
                    <a:pt x="144" y="208"/>
                    <a:pt x="144" y="208"/>
                    <a:pt x="144" y="208"/>
                  </a:cubicBezTo>
                  <a:cubicBezTo>
                    <a:pt x="145" y="209"/>
                    <a:pt x="146" y="210"/>
                    <a:pt x="147" y="211"/>
                  </a:cubicBezTo>
                  <a:cubicBezTo>
                    <a:pt x="153" y="216"/>
                    <a:pt x="153" y="216"/>
                    <a:pt x="153" y="216"/>
                  </a:cubicBezTo>
                  <a:cubicBezTo>
                    <a:pt x="159" y="220"/>
                    <a:pt x="159" y="220"/>
                    <a:pt x="159" y="220"/>
                  </a:cubicBezTo>
                  <a:cubicBezTo>
                    <a:pt x="163" y="223"/>
                    <a:pt x="163" y="223"/>
                    <a:pt x="163" y="223"/>
                  </a:cubicBezTo>
                  <a:cubicBezTo>
                    <a:pt x="166" y="225"/>
                    <a:pt x="166" y="225"/>
                    <a:pt x="166" y="225"/>
                  </a:cubicBezTo>
                  <a:cubicBezTo>
                    <a:pt x="173" y="228"/>
                    <a:pt x="173" y="228"/>
                    <a:pt x="173" y="228"/>
                  </a:cubicBezTo>
                  <a:cubicBezTo>
                    <a:pt x="182" y="233"/>
                    <a:pt x="192" y="237"/>
                    <a:pt x="202" y="240"/>
                  </a:cubicBezTo>
                  <a:cubicBezTo>
                    <a:pt x="212" y="243"/>
                    <a:pt x="222" y="245"/>
                    <a:pt x="233" y="246"/>
                  </a:cubicBezTo>
                  <a:cubicBezTo>
                    <a:pt x="238" y="247"/>
                    <a:pt x="243" y="247"/>
                    <a:pt x="249" y="248"/>
                  </a:cubicBezTo>
                  <a:cubicBezTo>
                    <a:pt x="254" y="248"/>
                    <a:pt x="259" y="248"/>
                    <a:pt x="264" y="248"/>
                  </a:cubicBezTo>
                  <a:cubicBezTo>
                    <a:pt x="275" y="248"/>
                    <a:pt x="285" y="246"/>
                    <a:pt x="296" y="245"/>
                  </a:cubicBezTo>
                  <a:cubicBezTo>
                    <a:pt x="301" y="244"/>
                    <a:pt x="306" y="243"/>
                    <a:pt x="311" y="242"/>
                  </a:cubicBezTo>
                  <a:cubicBezTo>
                    <a:pt x="317" y="241"/>
                    <a:pt x="322" y="240"/>
                    <a:pt x="327" y="239"/>
                  </a:cubicBezTo>
                  <a:cubicBezTo>
                    <a:pt x="368" y="229"/>
                    <a:pt x="407" y="214"/>
                    <a:pt x="444" y="200"/>
                  </a:cubicBezTo>
                  <a:cubicBezTo>
                    <a:pt x="463" y="193"/>
                    <a:pt x="482" y="186"/>
                    <a:pt x="500" y="179"/>
                  </a:cubicBezTo>
                  <a:cubicBezTo>
                    <a:pt x="519" y="173"/>
                    <a:pt x="537" y="167"/>
                    <a:pt x="555" y="162"/>
                  </a:cubicBezTo>
                  <a:cubicBezTo>
                    <a:pt x="591" y="152"/>
                    <a:pt x="625" y="145"/>
                    <a:pt x="657" y="139"/>
                  </a:cubicBezTo>
                  <a:cubicBezTo>
                    <a:pt x="673" y="137"/>
                    <a:pt x="688" y="134"/>
                    <a:pt x="703" y="133"/>
                  </a:cubicBezTo>
                  <a:cubicBezTo>
                    <a:pt x="718" y="132"/>
                    <a:pt x="732" y="131"/>
                    <a:pt x="745" y="133"/>
                  </a:cubicBezTo>
                  <a:cubicBezTo>
                    <a:pt x="771" y="135"/>
                    <a:pt x="794" y="142"/>
                    <a:pt x="810" y="151"/>
                  </a:cubicBezTo>
                  <a:cubicBezTo>
                    <a:pt x="819" y="156"/>
                    <a:pt x="825" y="161"/>
                    <a:pt x="831" y="165"/>
                  </a:cubicBezTo>
                  <a:cubicBezTo>
                    <a:pt x="837" y="170"/>
                    <a:pt x="841" y="175"/>
                    <a:pt x="844" y="179"/>
                  </a:cubicBezTo>
                  <a:cubicBezTo>
                    <a:pt x="846" y="181"/>
                    <a:pt x="847" y="183"/>
                    <a:pt x="848" y="184"/>
                  </a:cubicBezTo>
                  <a:cubicBezTo>
                    <a:pt x="849" y="186"/>
                    <a:pt x="850" y="187"/>
                    <a:pt x="851" y="188"/>
                  </a:cubicBezTo>
                  <a:cubicBezTo>
                    <a:pt x="852" y="190"/>
                    <a:pt x="853" y="191"/>
                    <a:pt x="853" y="191"/>
                  </a:cubicBezTo>
                  <a:cubicBezTo>
                    <a:pt x="853" y="191"/>
                    <a:pt x="852" y="190"/>
                    <a:pt x="851" y="188"/>
                  </a:cubicBezTo>
                  <a:cubicBezTo>
                    <a:pt x="850" y="187"/>
                    <a:pt x="849" y="186"/>
                    <a:pt x="848" y="184"/>
                  </a:cubicBezTo>
                  <a:cubicBezTo>
                    <a:pt x="847" y="183"/>
                    <a:pt x="845" y="181"/>
                    <a:pt x="844" y="179"/>
                  </a:cubicBezTo>
                  <a:cubicBezTo>
                    <a:pt x="840" y="175"/>
                    <a:pt x="836" y="171"/>
                    <a:pt x="830" y="166"/>
                  </a:cubicBezTo>
                  <a:cubicBezTo>
                    <a:pt x="825" y="162"/>
                    <a:pt x="818" y="157"/>
                    <a:pt x="810" y="153"/>
                  </a:cubicBezTo>
                  <a:cubicBezTo>
                    <a:pt x="793" y="144"/>
                    <a:pt x="771" y="137"/>
                    <a:pt x="745" y="136"/>
                  </a:cubicBezTo>
                  <a:cubicBezTo>
                    <a:pt x="719" y="134"/>
                    <a:pt x="689" y="138"/>
                    <a:pt x="658" y="144"/>
                  </a:cubicBezTo>
                  <a:cubicBezTo>
                    <a:pt x="626" y="150"/>
                    <a:pt x="592" y="158"/>
                    <a:pt x="556" y="168"/>
                  </a:cubicBezTo>
                  <a:cubicBezTo>
                    <a:pt x="539" y="173"/>
                    <a:pt x="521" y="179"/>
                    <a:pt x="503" y="186"/>
                  </a:cubicBezTo>
                  <a:cubicBezTo>
                    <a:pt x="484" y="193"/>
                    <a:pt x="466" y="200"/>
                    <a:pt x="447" y="207"/>
                  </a:cubicBezTo>
                  <a:cubicBezTo>
                    <a:pt x="409" y="221"/>
                    <a:pt x="370" y="236"/>
                    <a:pt x="329" y="246"/>
                  </a:cubicBezTo>
                  <a:cubicBezTo>
                    <a:pt x="287" y="257"/>
                    <a:pt x="242" y="261"/>
                    <a:pt x="200" y="248"/>
                  </a:cubicBezTo>
                  <a:cubicBezTo>
                    <a:pt x="189" y="245"/>
                    <a:pt x="179" y="241"/>
                    <a:pt x="169" y="236"/>
                  </a:cubicBezTo>
                  <a:cubicBezTo>
                    <a:pt x="166" y="234"/>
                    <a:pt x="164" y="233"/>
                    <a:pt x="162" y="232"/>
                  </a:cubicBezTo>
                  <a:cubicBezTo>
                    <a:pt x="158" y="229"/>
                    <a:pt x="158" y="229"/>
                    <a:pt x="158" y="229"/>
                  </a:cubicBezTo>
                  <a:cubicBezTo>
                    <a:pt x="155" y="227"/>
                    <a:pt x="155" y="227"/>
                    <a:pt x="155" y="227"/>
                  </a:cubicBezTo>
                  <a:cubicBezTo>
                    <a:pt x="148" y="222"/>
                    <a:pt x="148" y="222"/>
                    <a:pt x="148" y="222"/>
                  </a:cubicBezTo>
                  <a:cubicBezTo>
                    <a:pt x="142" y="217"/>
                    <a:pt x="142" y="217"/>
                    <a:pt x="142" y="217"/>
                  </a:cubicBezTo>
                  <a:cubicBezTo>
                    <a:pt x="141" y="216"/>
                    <a:pt x="139" y="215"/>
                    <a:pt x="138" y="214"/>
                  </a:cubicBezTo>
                  <a:cubicBezTo>
                    <a:pt x="136" y="211"/>
                    <a:pt x="136" y="211"/>
                    <a:pt x="136" y="211"/>
                  </a:cubicBezTo>
                  <a:cubicBezTo>
                    <a:pt x="130" y="206"/>
                    <a:pt x="130" y="206"/>
                    <a:pt x="130" y="206"/>
                  </a:cubicBezTo>
                  <a:cubicBezTo>
                    <a:pt x="126" y="202"/>
                    <a:pt x="122" y="197"/>
                    <a:pt x="119" y="193"/>
                  </a:cubicBezTo>
                  <a:cubicBezTo>
                    <a:pt x="113" y="184"/>
                    <a:pt x="107" y="175"/>
                    <a:pt x="103" y="165"/>
                  </a:cubicBezTo>
                  <a:cubicBezTo>
                    <a:pt x="93" y="145"/>
                    <a:pt x="87" y="124"/>
                    <a:pt x="88" y="102"/>
                  </a:cubicBezTo>
                  <a:cubicBezTo>
                    <a:pt x="88" y="92"/>
                    <a:pt x="90" y="81"/>
                    <a:pt x="94" y="71"/>
                  </a:cubicBezTo>
                  <a:cubicBezTo>
                    <a:pt x="96" y="66"/>
                    <a:pt x="99" y="61"/>
                    <a:pt x="102" y="57"/>
                  </a:cubicBezTo>
                  <a:cubicBezTo>
                    <a:pt x="104" y="55"/>
                    <a:pt x="106" y="53"/>
                    <a:pt x="108" y="51"/>
                  </a:cubicBezTo>
                  <a:cubicBezTo>
                    <a:pt x="110" y="49"/>
                    <a:pt x="112" y="47"/>
                    <a:pt x="114" y="46"/>
                  </a:cubicBezTo>
                  <a:cubicBezTo>
                    <a:pt x="123" y="39"/>
                    <a:pt x="133" y="36"/>
                    <a:pt x="144" y="36"/>
                  </a:cubicBezTo>
                  <a:cubicBezTo>
                    <a:pt x="155" y="36"/>
                    <a:pt x="165" y="39"/>
                    <a:pt x="174" y="45"/>
                  </a:cubicBezTo>
                  <a:cubicBezTo>
                    <a:pt x="182" y="51"/>
                    <a:pt x="189" y="60"/>
                    <a:pt x="192" y="70"/>
                  </a:cubicBezTo>
                  <a:cubicBezTo>
                    <a:pt x="193" y="72"/>
                    <a:pt x="193" y="75"/>
                    <a:pt x="193" y="77"/>
                  </a:cubicBezTo>
                  <a:cubicBezTo>
                    <a:pt x="194" y="79"/>
                    <a:pt x="194" y="80"/>
                    <a:pt x="194" y="81"/>
                  </a:cubicBezTo>
                  <a:cubicBezTo>
                    <a:pt x="194" y="85"/>
                    <a:pt x="194" y="85"/>
                    <a:pt x="194" y="85"/>
                  </a:cubicBezTo>
                  <a:cubicBezTo>
                    <a:pt x="194" y="86"/>
                    <a:pt x="194" y="86"/>
                    <a:pt x="194" y="86"/>
                  </a:cubicBezTo>
                  <a:cubicBezTo>
                    <a:pt x="194" y="87"/>
                    <a:pt x="194" y="87"/>
                    <a:pt x="194" y="87"/>
                  </a:cubicBezTo>
                  <a:cubicBezTo>
                    <a:pt x="194" y="87"/>
                    <a:pt x="194" y="87"/>
                    <a:pt x="194" y="87"/>
                  </a:cubicBezTo>
                  <a:cubicBezTo>
                    <a:pt x="194" y="88"/>
                    <a:pt x="194" y="88"/>
                    <a:pt x="194" y="88"/>
                  </a:cubicBezTo>
                  <a:cubicBezTo>
                    <a:pt x="193" y="92"/>
                    <a:pt x="193" y="92"/>
                    <a:pt x="193" y="92"/>
                  </a:cubicBezTo>
                  <a:cubicBezTo>
                    <a:pt x="193" y="95"/>
                    <a:pt x="192" y="97"/>
                    <a:pt x="192" y="99"/>
                  </a:cubicBezTo>
                  <a:cubicBezTo>
                    <a:pt x="189" y="109"/>
                    <a:pt x="184" y="117"/>
                    <a:pt x="178" y="124"/>
                  </a:cubicBezTo>
                  <a:cubicBezTo>
                    <a:pt x="171" y="131"/>
                    <a:pt x="164" y="136"/>
                    <a:pt x="156" y="141"/>
                  </a:cubicBezTo>
                  <a:cubicBezTo>
                    <a:pt x="148" y="145"/>
                    <a:pt x="140" y="148"/>
                    <a:pt x="132" y="151"/>
                  </a:cubicBezTo>
                  <a:cubicBezTo>
                    <a:pt x="130" y="151"/>
                    <a:pt x="128" y="152"/>
                    <a:pt x="125" y="152"/>
                  </a:cubicBezTo>
                  <a:cubicBezTo>
                    <a:pt x="123" y="152"/>
                    <a:pt x="121" y="153"/>
                    <a:pt x="119" y="153"/>
                  </a:cubicBezTo>
                  <a:cubicBezTo>
                    <a:pt x="117" y="153"/>
                    <a:pt x="115" y="153"/>
                    <a:pt x="113" y="154"/>
                  </a:cubicBezTo>
                  <a:cubicBezTo>
                    <a:pt x="111" y="154"/>
                    <a:pt x="111" y="154"/>
                    <a:pt x="111" y="154"/>
                  </a:cubicBezTo>
                  <a:cubicBezTo>
                    <a:pt x="111" y="154"/>
                    <a:pt x="111" y="154"/>
                    <a:pt x="111" y="154"/>
                  </a:cubicBezTo>
                  <a:cubicBezTo>
                    <a:pt x="110" y="154"/>
                    <a:pt x="110" y="154"/>
                    <a:pt x="110" y="154"/>
                  </a:cubicBezTo>
                  <a:cubicBezTo>
                    <a:pt x="110" y="154"/>
                    <a:pt x="110" y="154"/>
                    <a:pt x="110" y="154"/>
                  </a:cubicBezTo>
                  <a:cubicBezTo>
                    <a:pt x="107" y="154"/>
                    <a:pt x="107" y="154"/>
                    <a:pt x="107" y="154"/>
                  </a:cubicBezTo>
                  <a:cubicBezTo>
                    <a:pt x="74" y="153"/>
                    <a:pt x="44" y="139"/>
                    <a:pt x="26" y="120"/>
                  </a:cubicBezTo>
                  <a:cubicBezTo>
                    <a:pt x="17" y="110"/>
                    <a:pt x="11" y="99"/>
                    <a:pt x="7" y="88"/>
                  </a:cubicBezTo>
                  <a:cubicBezTo>
                    <a:pt x="3" y="77"/>
                    <a:pt x="2" y="67"/>
                    <a:pt x="1" y="57"/>
                  </a:cubicBezTo>
                  <a:cubicBezTo>
                    <a:pt x="0" y="38"/>
                    <a:pt x="4" y="23"/>
                    <a:pt x="8" y="14"/>
                  </a:cubicBezTo>
                  <a:cubicBezTo>
                    <a:pt x="10" y="9"/>
                    <a:pt x="11" y="6"/>
                    <a:pt x="13" y="4"/>
                  </a:cubicBezTo>
                  <a:cubicBezTo>
                    <a:pt x="14" y="1"/>
                    <a:pt x="15"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Freeform 8"/>
            <p:cNvSpPr/>
            <p:nvPr/>
          </p:nvSpPr>
          <p:spPr bwMode="auto">
            <a:xfrm>
              <a:off x="1530350" y="2320926"/>
              <a:ext cx="2709863" cy="504825"/>
            </a:xfrm>
            <a:custGeom>
              <a:avLst/>
              <a:gdLst>
                <a:gd name="T0" fmla="*/ 8 w 720"/>
                <a:gd name="T1" fmla="*/ 103 h 134"/>
                <a:gd name="T2" fmla="*/ 80 w 720"/>
                <a:gd name="T3" fmla="*/ 129 h 134"/>
                <a:gd name="T4" fmla="*/ 139 w 720"/>
                <a:gd name="T5" fmla="*/ 124 h 134"/>
                <a:gd name="T6" fmla="*/ 171 w 720"/>
                <a:gd name="T7" fmla="*/ 112 h 134"/>
                <a:gd name="T8" fmla="*/ 212 w 720"/>
                <a:gd name="T9" fmla="*/ 56 h 134"/>
                <a:gd name="T10" fmla="*/ 181 w 720"/>
                <a:gd name="T11" fmla="*/ 29 h 134"/>
                <a:gd name="T12" fmla="*/ 176 w 720"/>
                <a:gd name="T13" fmla="*/ 31 h 134"/>
                <a:gd name="T14" fmla="*/ 173 w 720"/>
                <a:gd name="T15" fmla="*/ 33 h 134"/>
                <a:gd name="T16" fmla="*/ 163 w 720"/>
                <a:gd name="T17" fmla="*/ 57 h 134"/>
                <a:gd name="T18" fmla="*/ 168 w 720"/>
                <a:gd name="T19" fmla="*/ 66 h 134"/>
                <a:gd name="T20" fmla="*/ 203 w 720"/>
                <a:gd name="T21" fmla="*/ 79 h 134"/>
                <a:gd name="T22" fmla="*/ 267 w 720"/>
                <a:gd name="T23" fmla="*/ 64 h 134"/>
                <a:gd name="T24" fmla="*/ 436 w 720"/>
                <a:gd name="T25" fmla="*/ 15 h 134"/>
                <a:gd name="T26" fmla="*/ 553 w 720"/>
                <a:gd name="T27" fmla="*/ 0 h 134"/>
                <a:gd name="T28" fmla="*/ 649 w 720"/>
                <a:gd name="T29" fmla="*/ 14 h 134"/>
                <a:gd name="T30" fmla="*/ 714 w 720"/>
                <a:gd name="T31" fmla="*/ 54 h 134"/>
                <a:gd name="T32" fmla="*/ 720 w 720"/>
                <a:gd name="T33" fmla="*/ 63 h 134"/>
                <a:gd name="T34" fmla="*/ 714 w 720"/>
                <a:gd name="T35" fmla="*/ 54 h 134"/>
                <a:gd name="T36" fmla="*/ 648 w 720"/>
                <a:gd name="T37" fmla="*/ 17 h 134"/>
                <a:gd name="T38" fmla="*/ 553 w 720"/>
                <a:gd name="T39" fmla="*/ 6 h 134"/>
                <a:gd name="T40" fmla="*/ 437 w 720"/>
                <a:gd name="T41" fmla="*/ 23 h 134"/>
                <a:gd name="T42" fmla="*/ 269 w 720"/>
                <a:gd name="T43" fmla="*/ 72 h 134"/>
                <a:gd name="T44" fmla="*/ 203 w 720"/>
                <a:gd name="T45" fmla="*/ 87 h 134"/>
                <a:gd name="T46" fmla="*/ 161 w 720"/>
                <a:gd name="T47" fmla="*/ 70 h 134"/>
                <a:gd name="T48" fmla="*/ 156 w 720"/>
                <a:gd name="T49" fmla="*/ 59 h 134"/>
                <a:gd name="T50" fmla="*/ 169 w 720"/>
                <a:gd name="T51" fmla="*/ 27 h 134"/>
                <a:gd name="T52" fmla="*/ 180 w 720"/>
                <a:gd name="T53" fmla="*/ 22 h 134"/>
                <a:gd name="T54" fmla="*/ 203 w 720"/>
                <a:gd name="T55" fmla="*/ 27 h 134"/>
                <a:gd name="T56" fmla="*/ 219 w 720"/>
                <a:gd name="T57" fmla="*/ 55 h 134"/>
                <a:gd name="T58" fmla="*/ 219 w 720"/>
                <a:gd name="T59" fmla="*/ 66 h 134"/>
                <a:gd name="T60" fmla="*/ 216 w 720"/>
                <a:gd name="T61" fmla="*/ 77 h 134"/>
                <a:gd name="T62" fmla="*/ 174 w 720"/>
                <a:gd name="T63" fmla="*/ 116 h 134"/>
                <a:gd name="T64" fmla="*/ 141 w 720"/>
                <a:gd name="T65" fmla="*/ 129 h 134"/>
                <a:gd name="T66" fmla="*/ 79 w 720"/>
                <a:gd name="T67" fmla="*/ 132 h 134"/>
                <a:gd name="T68" fmla="*/ 8 w 720"/>
                <a:gd name="T69" fmla="*/ 10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0" h="134">
                  <a:moveTo>
                    <a:pt x="0" y="96"/>
                  </a:moveTo>
                  <a:cubicBezTo>
                    <a:pt x="0" y="96"/>
                    <a:pt x="3" y="98"/>
                    <a:pt x="8" y="103"/>
                  </a:cubicBezTo>
                  <a:cubicBezTo>
                    <a:pt x="14" y="106"/>
                    <a:pt x="23" y="112"/>
                    <a:pt x="35" y="117"/>
                  </a:cubicBezTo>
                  <a:cubicBezTo>
                    <a:pt x="46" y="122"/>
                    <a:pt x="62" y="127"/>
                    <a:pt x="80" y="129"/>
                  </a:cubicBezTo>
                  <a:cubicBezTo>
                    <a:pt x="89" y="130"/>
                    <a:pt x="98" y="130"/>
                    <a:pt x="108" y="130"/>
                  </a:cubicBezTo>
                  <a:cubicBezTo>
                    <a:pt x="118" y="129"/>
                    <a:pt x="129" y="127"/>
                    <a:pt x="139" y="124"/>
                  </a:cubicBezTo>
                  <a:cubicBezTo>
                    <a:pt x="145" y="123"/>
                    <a:pt x="150" y="121"/>
                    <a:pt x="155" y="119"/>
                  </a:cubicBezTo>
                  <a:cubicBezTo>
                    <a:pt x="161" y="117"/>
                    <a:pt x="166" y="114"/>
                    <a:pt x="171" y="112"/>
                  </a:cubicBezTo>
                  <a:cubicBezTo>
                    <a:pt x="182" y="106"/>
                    <a:pt x="192" y="99"/>
                    <a:pt x="200" y="90"/>
                  </a:cubicBezTo>
                  <a:cubicBezTo>
                    <a:pt x="208" y="81"/>
                    <a:pt x="214" y="69"/>
                    <a:pt x="212" y="56"/>
                  </a:cubicBezTo>
                  <a:cubicBezTo>
                    <a:pt x="211" y="44"/>
                    <a:pt x="202" y="32"/>
                    <a:pt x="190" y="29"/>
                  </a:cubicBezTo>
                  <a:cubicBezTo>
                    <a:pt x="187" y="28"/>
                    <a:pt x="184" y="28"/>
                    <a:pt x="181" y="29"/>
                  </a:cubicBezTo>
                  <a:cubicBezTo>
                    <a:pt x="180" y="29"/>
                    <a:pt x="178" y="30"/>
                    <a:pt x="177" y="30"/>
                  </a:cubicBezTo>
                  <a:cubicBezTo>
                    <a:pt x="176" y="31"/>
                    <a:pt x="176" y="31"/>
                    <a:pt x="176" y="31"/>
                  </a:cubicBezTo>
                  <a:cubicBezTo>
                    <a:pt x="175" y="31"/>
                    <a:pt x="175" y="31"/>
                    <a:pt x="175" y="31"/>
                  </a:cubicBezTo>
                  <a:cubicBezTo>
                    <a:pt x="174" y="32"/>
                    <a:pt x="174" y="32"/>
                    <a:pt x="173" y="33"/>
                  </a:cubicBezTo>
                  <a:cubicBezTo>
                    <a:pt x="168" y="36"/>
                    <a:pt x="164" y="42"/>
                    <a:pt x="163" y="48"/>
                  </a:cubicBezTo>
                  <a:cubicBezTo>
                    <a:pt x="163" y="51"/>
                    <a:pt x="163" y="54"/>
                    <a:pt x="163" y="57"/>
                  </a:cubicBezTo>
                  <a:cubicBezTo>
                    <a:pt x="164" y="58"/>
                    <a:pt x="164" y="60"/>
                    <a:pt x="165" y="61"/>
                  </a:cubicBezTo>
                  <a:cubicBezTo>
                    <a:pt x="166" y="63"/>
                    <a:pt x="167" y="64"/>
                    <a:pt x="168" y="66"/>
                  </a:cubicBezTo>
                  <a:cubicBezTo>
                    <a:pt x="171" y="71"/>
                    <a:pt x="177" y="75"/>
                    <a:pt x="183" y="77"/>
                  </a:cubicBezTo>
                  <a:cubicBezTo>
                    <a:pt x="189" y="79"/>
                    <a:pt x="196" y="80"/>
                    <a:pt x="203" y="79"/>
                  </a:cubicBezTo>
                  <a:cubicBezTo>
                    <a:pt x="210" y="79"/>
                    <a:pt x="217" y="78"/>
                    <a:pt x="224" y="76"/>
                  </a:cubicBezTo>
                  <a:cubicBezTo>
                    <a:pt x="238" y="73"/>
                    <a:pt x="252" y="67"/>
                    <a:pt x="267" y="64"/>
                  </a:cubicBezTo>
                  <a:cubicBezTo>
                    <a:pt x="296" y="56"/>
                    <a:pt x="324" y="47"/>
                    <a:pt x="352" y="38"/>
                  </a:cubicBezTo>
                  <a:cubicBezTo>
                    <a:pt x="380" y="30"/>
                    <a:pt x="408" y="22"/>
                    <a:pt x="436" y="15"/>
                  </a:cubicBezTo>
                  <a:cubicBezTo>
                    <a:pt x="463" y="9"/>
                    <a:pt x="490" y="5"/>
                    <a:pt x="516" y="2"/>
                  </a:cubicBezTo>
                  <a:cubicBezTo>
                    <a:pt x="528" y="1"/>
                    <a:pt x="541" y="0"/>
                    <a:pt x="553" y="0"/>
                  </a:cubicBezTo>
                  <a:cubicBezTo>
                    <a:pt x="565" y="0"/>
                    <a:pt x="577" y="1"/>
                    <a:pt x="588" y="2"/>
                  </a:cubicBezTo>
                  <a:cubicBezTo>
                    <a:pt x="611" y="4"/>
                    <a:pt x="631" y="8"/>
                    <a:pt x="649" y="14"/>
                  </a:cubicBezTo>
                  <a:cubicBezTo>
                    <a:pt x="666" y="19"/>
                    <a:pt x="680" y="26"/>
                    <a:pt x="691" y="34"/>
                  </a:cubicBezTo>
                  <a:cubicBezTo>
                    <a:pt x="702" y="41"/>
                    <a:pt x="710" y="49"/>
                    <a:pt x="714" y="54"/>
                  </a:cubicBezTo>
                  <a:cubicBezTo>
                    <a:pt x="716" y="57"/>
                    <a:pt x="718" y="59"/>
                    <a:pt x="719" y="60"/>
                  </a:cubicBezTo>
                  <a:cubicBezTo>
                    <a:pt x="720" y="62"/>
                    <a:pt x="720" y="63"/>
                    <a:pt x="720" y="63"/>
                  </a:cubicBezTo>
                  <a:cubicBezTo>
                    <a:pt x="720" y="63"/>
                    <a:pt x="720" y="62"/>
                    <a:pt x="719" y="60"/>
                  </a:cubicBezTo>
                  <a:cubicBezTo>
                    <a:pt x="718" y="59"/>
                    <a:pt x="716" y="57"/>
                    <a:pt x="714" y="54"/>
                  </a:cubicBezTo>
                  <a:cubicBezTo>
                    <a:pt x="709" y="49"/>
                    <a:pt x="702" y="42"/>
                    <a:pt x="690" y="35"/>
                  </a:cubicBezTo>
                  <a:cubicBezTo>
                    <a:pt x="679" y="28"/>
                    <a:pt x="665" y="22"/>
                    <a:pt x="648" y="17"/>
                  </a:cubicBezTo>
                  <a:cubicBezTo>
                    <a:pt x="630" y="12"/>
                    <a:pt x="610" y="8"/>
                    <a:pt x="588" y="6"/>
                  </a:cubicBezTo>
                  <a:cubicBezTo>
                    <a:pt x="577" y="6"/>
                    <a:pt x="565" y="5"/>
                    <a:pt x="553" y="6"/>
                  </a:cubicBezTo>
                  <a:cubicBezTo>
                    <a:pt x="541" y="6"/>
                    <a:pt x="529" y="7"/>
                    <a:pt x="516" y="8"/>
                  </a:cubicBezTo>
                  <a:cubicBezTo>
                    <a:pt x="491" y="11"/>
                    <a:pt x="465" y="16"/>
                    <a:pt x="437" y="23"/>
                  </a:cubicBezTo>
                  <a:cubicBezTo>
                    <a:pt x="410" y="29"/>
                    <a:pt x="383" y="37"/>
                    <a:pt x="355" y="46"/>
                  </a:cubicBezTo>
                  <a:cubicBezTo>
                    <a:pt x="327" y="55"/>
                    <a:pt x="298" y="64"/>
                    <a:pt x="269" y="72"/>
                  </a:cubicBezTo>
                  <a:cubicBezTo>
                    <a:pt x="255" y="75"/>
                    <a:pt x="241" y="81"/>
                    <a:pt x="226" y="84"/>
                  </a:cubicBezTo>
                  <a:cubicBezTo>
                    <a:pt x="219" y="86"/>
                    <a:pt x="211" y="87"/>
                    <a:pt x="203" y="87"/>
                  </a:cubicBezTo>
                  <a:cubicBezTo>
                    <a:pt x="196" y="88"/>
                    <a:pt x="188" y="87"/>
                    <a:pt x="180" y="84"/>
                  </a:cubicBezTo>
                  <a:cubicBezTo>
                    <a:pt x="172" y="82"/>
                    <a:pt x="166" y="77"/>
                    <a:pt x="161" y="70"/>
                  </a:cubicBezTo>
                  <a:cubicBezTo>
                    <a:pt x="160" y="68"/>
                    <a:pt x="159" y="66"/>
                    <a:pt x="158" y="65"/>
                  </a:cubicBezTo>
                  <a:cubicBezTo>
                    <a:pt x="157" y="63"/>
                    <a:pt x="157" y="61"/>
                    <a:pt x="156" y="59"/>
                  </a:cubicBezTo>
                  <a:cubicBezTo>
                    <a:pt x="155" y="55"/>
                    <a:pt x="155" y="50"/>
                    <a:pt x="156" y="46"/>
                  </a:cubicBezTo>
                  <a:cubicBezTo>
                    <a:pt x="158" y="38"/>
                    <a:pt x="162" y="31"/>
                    <a:pt x="169" y="27"/>
                  </a:cubicBezTo>
                  <a:cubicBezTo>
                    <a:pt x="170" y="25"/>
                    <a:pt x="173" y="24"/>
                    <a:pt x="174" y="24"/>
                  </a:cubicBezTo>
                  <a:cubicBezTo>
                    <a:pt x="176" y="23"/>
                    <a:pt x="178" y="22"/>
                    <a:pt x="180" y="22"/>
                  </a:cubicBezTo>
                  <a:cubicBezTo>
                    <a:pt x="184" y="21"/>
                    <a:pt x="188" y="21"/>
                    <a:pt x="192" y="22"/>
                  </a:cubicBezTo>
                  <a:cubicBezTo>
                    <a:pt x="196" y="23"/>
                    <a:pt x="199" y="25"/>
                    <a:pt x="203" y="27"/>
                  </a:cubicBezTo>
                  <a:cubicBezTo>
                    <a:pt x="206" y="29"/>
                    <a:pt x="208" y="32"/>
                    <a:pt x="211" y="35"/>
                  </a:cubicBezTo>
                  <a:cubicBezTo>
                    <a:pt x="215" y="41"/>
                    <a:pt x="218" y="48"/>
                    <a:pt x="219" y="55"/>
                  </a:cubicBezTo>
                  <a:cubicBezTo>
                    <a:pt x="219" y="58"/>
                    <a:pt x="219" y="59"/>
                    <a:pt x="219" y="61"/>
                  </a:cubicBezTo>
                  <a:cubicBezTo>
                    <a:pt x="219" y="63"/>
                    <a:pt x="219" y="64"/>
                    <a:pt x="219" y="66"/>
                  </a:cubicBezTo>
                  <a:cubicBezTo>
                    <a:pt x="218" y="68"/>
                    <a:pt x="218" y="70"/>
                    <a:pt x="217" y="72"/>
                  </a:cubicBezTo>
                  <a:cubicBezTo>
                    <a:pt x="217" y="73"/>
                    <a:pt x="216" y="75"/>
                    <a:pt x="216" y="77"/>
                  </a:cubicBezTo>
                  <a:cubicBezTo>
                    <a:pt x="213" y="83"/>
                    <a:pt x="209" y="89"/>
                    <a:pt x="204" y="94"/>
                  </a:cubicBezTo>
                  <a:cubicBezTo>
                    <a:pt x="195" y="104"/>
                    <a:pt x="185" y="111"/>
                    <a:pt x="174" y="116"/>
                  </a:cubicBezTo>
                  <a:cubicBezTo>
                    <a:pt x="168" y="119"/>
                    <a:pt x="163" y="122"/>
                    <a:pt x="157" y="124"/>
                  </a:cubicBezTo>
                  <a:cubicBezTo>
                    <a:pt x="152" y="126"/>
                    <a:pt x="146" y="127"/>
                    <a:pt x="141" y="129"/>
                  </a:cubicBezTo>
                  <a:cubicBezTo>
                    <a:pt x="130" y="132"/>
                    <a:pt x="119" y="133"/>
                    <a:pt x="108" y="134"/>
                  </a:cubicBezTo>
                  <a:cubicBezTo>
                    <a:pt x="98" y="134"/>
                    <a:pt x="88" y="133"/>
                    <a:pt x="79" y="132"/>
                  </a:cubicBezTo>
                  <a:cubicBezTo>
                    <a:pt x="61" y="130"/>
                    <a:pt x="46" y="124"/>
                    <a:pt x="34" y="119"/>
                  </a:cubicBezTo>
                  <a:cubicBezTo>
                    <a:pt x="22" y="113"/>
                    <a:pt x="14" y="107"/>
                    <a:pt x="8" y="103"/>
                  </a:cubicBezTo>
                  <a:cubicBezTo>
                    <a:pt x="2" y="99"/>
                    <a:pt x="0" y="96"/>
                    <a:pt x="0" y="9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73" name="组合 472"/>
          <p:cNvGrpSpPr/>
          <p:nvPr/>
        </p:nvGrpSpPr>
        <p:grpSpPr>
          <a:xfrm rot="10218834" flipH="1">
            <a:off x="391518" y="3425731"/>
            <a:ext cx="3635281" cy="984250"/>
            <a:chOff x="942975" y="715963"/>
            <a:chExt cx="3305175" cy="984250"/>
          </a:xfrm>
        </p:grpSpPr>
        <p:sp>
          <p:nvSpPr>
            <p:cNvPr id="474" name="Freeform 5"/>
            <p:cNvSpPr/>
            <p:nvPr/>
          </p:nvSpPr>
          <p:spPr bwMode="auto">
            <a:xfrm>
              <a:off x="1038225" y="715963"/>
              <a:ext cx="3209925" cy="984250"/>
            </a:xfrm>
            <a:custGeom>
              <a:avLst/>
              <a:gdLst>
                <a:gd name="T0" fmla="*/ 840 w 853"/>
                <a:gd name="T1" fmla="*/ 257 h 261"/>
                <a:gd name="T2" fmla="*/ 850 w 853"/>
                <a:gd name="T3" fmla="*/ 204 h 261"/>
                <a:gd name="T4" fmla="*/ 825 w 853"/>
                <a:gd name="T5" fmla="*/ 143 h 261"/>
                <a:gd name="T6" fmla="*/ 743 w 853"/>
                <a:gd name="T7" fmla="*/ 112 h 261"/>
                <a:gd name="T8" fmla="*/ 742 w 853"/>
                <a:gd name="T9" fmla="*/ 112 h 261"/>
                <a:gd name="T10" fmla="*/ 741 w 853"/>
                <a:gd name="T11" fmla="*/ 112 h 261"/>
                <a:gd name="T12" fmla="*/ 729 w 853"/>
                <a:gd name="T13" fmla="*/ 113 h 261"/>
                <a:gd name="T14" fmla="*/ 700 w 853"/>
                <a:gd name="T15" fmla="*/ 124 h 261"/>
                <a:gd name="T16" fmla="*/ 667 w 853"/>
                <a:gd name="T17" fmla="*/ 163 h 261"/>
                <a:gd name="T18" fmla="*/ 666 w 853"/>
                <a:gd name="T19" fmla="*/ 173 h 261"/>
                <a:gd name="T20" fmla="*/ 665 w 853"/>
                <a:gd name="T21" fmla="*/ 174 h 261"/>
                <a:gd name="T22" fmla="*/ 666 w 853"/>
                <a:gd name="T23" fmla="*/ 176 h 261"/>
                <a:gd name="T24" fmla="*/ 666 w 853"/>
                <a:gd name="T25" fmla="*/ 183 h 261"/>
                <a:gd name="T26" fmla="*/ 683 w 853"/>
                <a:gd name="T27" fmla="*/ 210 h 261"/>
                <a:gd name="T28" fmla="*/ 735 w 853"/>
                <a:gd name="T29" fmla="*/ 209 h 261"/>
                <a:gd name="T30" fmla="*/ 745 w 853"/>
                <a:gd name="T31" fmla="*/ 199 h 261"/>
                <a:gd name="T32" fmla="*/ 758 w 853"/>
                <a:gd name="T33" fmla="*/ 158 h 261"/>
                <a:gd name="T34" fmla="*/ 727 w 853"/>
                <a:gd name="T35" fmla="*/ 72 h 261"/>
                <a:gd name="T36" fmla="*/ 712 w 853"/>
                <a:gd name="T37" fmla="*/ 55 h 261"/>
                <a:gd name="T38" fmla="*/ 706 w 853"/>
                <a:gd name="T39" fmla="*/ 50 h 261"/>
                <a:gd name="T40" fmla="*/ 694 w 853"/>
                <a:gd name="T41" fmla="*/ 40 h 261"/>
                <a:gd name="T42" fmla="*/ 687 w 853"/>
                <a:gd name="T43" fmla="*/ 36 h 261"/>
                <a:gd name="T44" fmla="*/ 651 w 853"/>
                <a:gd name="T45" fmla="*/ 20 h 261"/>
                <a:gd name="T46" fmla="*/ 604 w 853"/>
                <a:gd name="T47" fmla="*/ 13 h 261"/>
                <a:gd name="T48" fmla="*/ 557 w 853"/>
                <a:gd name="T49" fmla="*/ 16 h 261"/>
                <a:gd name="T50" fmla="*/ 526 w 853"/>
                <a:gd name="T51" fmla="*/ 22 h 261"/>
                <a:gd name="T52" fmla="*/ 353 w 853"/>
                <a:gd name="T53" fmla="*/ 81 h 261"/>
                <a:gd name="T54" fmla="*/ 196 w 853"/>
                <a:gd name="T55" fmla="*/ 121 h 261"/>
                <a:gd name="T56" fmla="*/ 108 w 853"/>
                <a:gd name="T57" fmla="*/ 128 h 261"/>
                <a:gd name="T58" fmla="*/ 22 w 853"/>
                <a:gd name="T59" fmla="*/ 95 h 261"/>
                <a:gd name="T60" fmla="*/ 5 w 853"/>
                <a:gd name="T61" fmla="*/ 76 h 261"/>
                <a:gd name="T62" fmla="*/ 0 w 853"/>
                <a:gd name="T63" fmla="*/ 69 h 261"/>
                <a:gd name="T64" fmla="*/ 5 w 853"/>
                <a:gd name="T65" fmla="*/ 76 h 261"/>
                <a:gd name="T66" fmla="*/ 23 w 853"/>
                <a:gd name="T67" fmla="*/ 94 h 261"/>
                <a:gd name="T68" fmla="*/ 108 w 853"/>
                <a:gd name="T69" fmla="*/ 125 h 261"/>
                <a:gd name="T70" fmla="*/ 297 w 853"/>
                <a:gd name="T71" fmla="*/ 92 h 261"/>
                <a:gd name="T72" fmla="*/ 406 w 853"/>
                <a:gd name="T73" fmla="*/ 54 h 261"/>
                <a:gd name="T74" fmla="*/ 654 w 853"/>
                <a:gd name="T75" fmla="*/ 12 h 261"/>
                <a:gd name="T76" fmla="*/ 691 w 853"/>
                <a:gd name="T77" fmla="*/ 29 h 261"/>
                <a:gd name="T78" fmla="*/ 698 w 853"/>
                <a:gd name="T79" fmla="*/ 33 h 261"/>
                <a:gd name="T80" fmla="*/ 711 w 853"/>
                <a:gd name="T81" fmla="*/ 44 h 261"/>
                <a:gd name="T82" fmla="*/ 718 w 853"/>
                <a:gd name="T83" fmla="*/ 49 h 261"/>
                <a:gd name="T84" fmla="*/ 734 w 853"/>
                <a:gd name="T85" fmla="*/ 68 h 261"/>
                <a:gd name="T86" fmla="*/ 765 w 853"/>
                <a:gd name="T87" fmla="*/ 158 h 261"/>
                <a:gd name="T88" fmla="*/ 751 w 853"/>
                <a:gd name="T89" fmla="*/ 204 h 261"/>
                <a:gd name="T90" fmla="*/ 739 w 853"/>
                <a:gd name="T91" fmla="*/ 215 h 261"/>
                <a:gd name="T92" fmla="*/ 679 w 853"/>
                <a:gd name="T93" fmla="*/ 215 h 261"/>
                <a:gd name="T94" fmla="*/ 660 w 853"/>
                <a:gd name="T95" fmla="*/ 183 h 261"/>
                <a:gd name="T96" fmla="*/ 659 w 853"/>
                <a:gd name="T97" fmla="*/ 176 h 261"/>
                <a:gd name="T98" fmla="*/ 659 w 853"/>
                <a:gd name="T99" fmla="*/ 174 h 261"/>
                <a:gd name="T100" fmla="*/ 659 w 853"/>
                <a:gd name="T101" fmla="*/ 172 h 261"/>
                <a:gd name="T102" fmla="*/ 661 w 853"/>
                <a:gd name="T103" fmla="*/ 161 h 261"/>
                <a:gd name="T104" fmla="*/ 697 w 853"/>
                <a:gd name="T105" fmla="*/ 120 h 261"/>
                <a:gd name="T106" fmla="*/ 728 w 853"/>
                <a:gd name="T107" fmla="*/ 109 h 261"/>
                <a:gd name="T108" fmla="*/ 740 w 853"/>
                <a:gd name="T109" fmla="*/ 107 h 261"/>
                <a:gd name="T110" fmla="*/ 742 w 853"/>
                <a:gd name="T111" fmla="*/ 107 h 261"/>
                <a:gd name="T112" fmla="*/ 743 w 853"/>
                <a:gd name="T113" fmla="*/ 107 h 261"/>
                <a:gd name="T114" fmla="*/ 827 w 853"/>
                <a:gd name="T115" fmla="*/ 141 h 261"/>
                <a:gd name="T116" fmla="*/ 852 w 853"/>
                <a:gd name="T117" fmla="*/ 203 h 261"/>
                <a:gd name="T118" fmla="*/ 840 w 853"/>
                <a:gd name="T119" fmla="*/ 25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53" h="261">
                  <a:moveTo>
                    <a:pt x="838" y="261"/>
                  </a:moveTo>
                  <a:cubicBezTo>
                    <a:pt x="838" y="261"/>
                    <a:pt x="839" y="259"/>
                    <a:pt x="840" y="257"/>
                  </a:cubicBezTo>
                  <a:cubicBezTo>
                    <a:pt x="841" y="255"/>
                    <a:pt x="843" y="251"/>
                    <a:pt x="845" y="246"/>
                  </a:cubicBezTo>
                  <a:cubicBezTo>
                    <a:pt x="848" y="237"/>
                    <a:pt x="852" y="222"/>
                    <a:pt x="850" y="204"/>
                  </a:cubicBezTo>
                  <a:cubicBezTo>
                    <a:pt x="850" y="194"/>
                    <a:pt x="848" y="184"/>
                    <a:pt x="844" y="173"/>
                  </a:cubicBezTo>
                  <a:cubicBezTo>
                    <a:pt x="840" y="163"/>
                    <a:pt x="834" y="152"/>
                    <a:pt x="825" y="143"/>
                  </a:cubicBezTo>
                  <a:cubicBezTo>
                    <a:pt x="807" y="124"/>
                    <a:pt x="778" y="112"/>
                    <a:pt x="746" y="112"/>
                  </a:cubicBezTo>
                  <a:cubicBezTo>
                    <a:pt x="743" y="112"/>
                    <a:pt x="743" y="112"/>
                    <a:pt x="743" y="112"/>
                  </a:cubicBezTo>
                  <a:cubicBezTo>
                    <a:pt x="743" y="112"/>
                    <a:pt x="743" y="112"/>
                    <a:pt x="743" y="112"/>
                  </a:cubicBezTo>
                  <a:cubicBezTo>
                    <a:pt x="742" y="112"/>
                    <a:pt x="743" y="112"/>
                    <a:pt x="742" y="112"/>
                  </a:cubicBezTo>
                  <a:cubicBezTo>
                    <a:pt x="742" y="112"/>
                    <a:pt x="742" y="112"/>
                    <a:pt x="742" y="112"/>
                  </a:cubicBezTo>
                  <a:cubicBezTo>
                    <a:pt x="741" y="112"/>
                    <a:pt x="741" y="112"/>
                    <a:pt x="741" y="112"/>
                  </a:cubicBezTo>
                  <a:cubicBezTo>
                    <a:pt x="739" y="112"/>
                    <a:pt x="736" y="112"/>
                    <a:pt x="734" y="112"/>
                  </a:cubicBezTo>
                  <a:cubicBezTo>
                    <a:pt x="732" y="113"/>
                    <a:pt x="731" y="113"/>
                    <a:pt x="729" y="113"/>
                  </a:cubicBezTo>
                  <a:cubicBezTo>
                    <a:pt x="727" y="114"/>
                    <a:pt x="725" y="114"/>
                    <a:pt x="723" y="115"/>
                  </a:cubicBezTo>
                  <a:cubicBezTo>
                    <a:pt x="715" y="117"/>
                    <a:pt x="707" y="120"/>
                    <a:pt x="700" y="124"/>
                  </a:cubicBezTo>
                  <a:cubicBezTo>
                    <a:pt x="692" y="129"/>
                    <a:pt x="685" y="134"/>
                    <a:pt x="680" y="140"/>
                  </a:cubicBezTo>
                  <a:cubicBezTo>
                    <a:pt x="674" y="147"/>
                    <a:pt x="669" y="155"/>
                    <a:pt x="667" y="163"/>
                  </a:cubicBezTo>
                  <a:cubicBezTo>
                    <a:pt x="667" y="165"/>
                    <a:pt x="666" y="167"/>
                    <a:pt x="666" y="169"/>
                  </a:cubicBezTo>
                  <a:cubicBezTo>
                    <a:pt x="666" y="173"/>
                    <a:pt x="666" y="173"/>
                    <a:pt x="666" y="173"/>
                  </a:cubicBezTo>
                  <a:cubicBezTo>
                    <a:pt x="665" y="173"/>
                    <a:pt x="665" y="173"/>
                    <a:pt x="665" y="173"/>
                  </a:cubicBezTo>
                  <a:cubicBezTo>
                    <a:pt x="665" y="173"/>
                    <a:pt x="665" y="174"/>
                    <a:pt x="665" y="174"/>
                  </a:cubicBezTo>
                  <a:cubicBezTo>
                    <a:pt x="665" y="174"/>
                    <a:pt x="665" y="174"/>
                    <a:pt x="665" y="174"/>
                  </a:cubicBezTo>
                  <a:cubicBezTo>
                    <a:pt x="666" y="176"/>
                    <a:pt x="666" y="176"/>
                    <a:pt x="666" y="176"/>
                  </a:cubicBezTo>
                  <a:cubicBezTo>
                    <a:pt x="666" y="179"/>
                    <a:pt x="666" y="179"/>
                    <a:pt x="666" y="179"/>
                  </a:cubicBezTo>
                  <a:cubicBezTo>
                    <a:pt x="666" y="181"/>
                    <a:pt x="666" y="182"/>
                    <a:pt x="666" y="183"/>
                  </a:cubicBezTo>
                  <a:cubicBezTo>
                    <a:pt x="667" y="185"/>
                    <a:pt x="667" y="187"/>
                    <a:pt x="667" y="189"/>
                  </a:cubicBezTo>
                  <a:cubicBezTo>
                    <a:pt x="670" y="197"/>
                    <a:pt x="676" y="205"/>
                    <a:pt x="683" y="210"/>
                  </a:cubicBezTo>
                  <a:cubicBezTo>
                    <a:pt x="691" y="215"/>
                    <a:pt x="700" y="217"/>
                    <a:pt x="709" y="218"/>
                  </a:cubicBezTo>
                  <a:cubicBezTo>
                    <a:pt x="718" y="218"/>
                    <a:pt x="727" y="215"/>
                    <a:pt x="735" y="209"/>
                  </a:cubicBezTo>
                  <a:cubicBezTo>
                    <a:pt x="740" y="205"/>
                    <a:pt x="740" y="205"/>
                    <a:pt x="740" y="205"/>
                  </a:cubicBezTo>
                  <a:cubicBezTo>
                    <a:pt x="742" y="203"/>
                    <a:pt x="744" y="201"/>
                    <a:pt x="745" y="199"/>
                  </a:cubicBezTo>
                  <a:cubicBezTo>
                    <a:pt x="748" y="195"/>
                    <a:pt x="750" y="191"/>
                    <a:pt x="752" y="187"/>
                  </a:cubicBezTo>
                  <a:cubicBezTo>
                    <a:pt x="756" y="178"/>
                    <a:pt x="758" y="168"/>
                    <a:pt x="758" y="158"/>
                  </a:cubicBezTo>
                  <a:cubicBezTo>
                    <a:pt x="758" y="138"/>
                    <a:pt x="752" y="118"/>
                    <a:pt x="743" y="99"/>
                  </a:cubicBezTo>
                  <a:cubicBezTo>
                    <a:pt x="739" y="90"/>
                    <a:pt x="734" y="81"/>
                    <a:pt x="727" y="72"/>
                  </a:cubicBezTo>
                  <a:cubicBezTo>
                    <a:pt x="724" y="68"/>
                    <a:pt x="721" y="64"/>
                    <a:pt x="717" y="60"/>
                  </a:cubicBezTo>
                  <a:cubicBezTo>
                    <a:pt x="712" y="55"/>
                    <a:pt x="712" y="55"/>
                    <a:pt x="712" y="55"/>
                  </a:cubicBezTo>
                  <a:cubicBezTo>
                    <a:pt x="709" y="52"/>
                    <a:pt x="709" y="52"/>
                    <a:pt x="709" y="52"/>
                  </a:cubicBezTo>
                  <a:cubicBezTo>
                    <a:pt x="708" y="51"/>
                    <a:pt x="707" y="50"/>
                    <a:pt x="706" y="50"/>
                  </a:cubicBezTo>
                  <a:cubicBezTo>
                    <a:pt x="700" y="45"/>
                    <a:pt x="700" y="45"/>
                    <a:pt x="700" y="45"/>
                  </a:cubicBezTo>
                  <a:cubicBezTo>
                    <a:pt x="694" y="40"/>
                    <a:pt x="694" y="40"/>
                    <a:pt x="694" y="40"/>
                  </a:cubicBezTo>
                  <a:cubicBezTo>
                    <a:pt x="690" y="38"/>
                    <a:pt x="690" y="38"/>
                    <a:pt x="690" y="38"/>
                  </a:cubicBezTo>
                  <a:cubicBezTo>
                    <a:pt x="687" y="36"/>
                    <a:pt x="687" y="36"/>
                    <a:pt x="687" y="36"/>
                  </a:cubicBezTo>
                  <a:cubicBezTo>
                    <a:pt x="680" y="32"/>
                    <a:pt x="680" y="32"/>
                    <a:pt x="680" y="32"/>
                  </a:cubicBezTo>
                  <a:cubicBezTo>
                    <a:pt x="671" y="27"/>
                    <a:pt x="661" y="23"/>
                    <a:pt x="651" y="20"/>
                  </a:cubicBezTo>
                  <a:cubicBezTo>
                    <a:pt x="641" y="18"/>
                    <a:pt x="631" y="15"/>
                    <a:pt x="620" y="14"/>
                  </a:cubicBezTo>
                  <a:cubicBezTo>
                    <a:pt x="615" y="13"/>
                    <a:pt x="610" y="13"/>
                    <a:pt x="604" y="13"/>
                  </a:cubicBezTo>
                  <a:cubicBezTo>
                    <a:pt x="599" y="13"/>
                    <a:pt x="594" y="12"/>
                    <a:pt x="589" y="13"/>
                  </a:cubicBezTo>
                  <a:cubicBezTo>
                    <a:pt x="578" y="13"/>
                    <a:pt x="568" y="14"/>
                    <a:pt x="557" y="16"/>
                  </a:cubicBezTo>
                  <a:cubicBezTo>
                    <a:pt x="552" y="16"/>
                    <a:pt x="547" y="17"/>
                    <a:pt x="542" y="18"/>
                  </a:cubicBezTo>
                  <a:cubicBezTo>
                    <a:pt x="536" y="19"/>
                    <a:pt x="531" y="21"/>
                    <a:pt x="526" y="22"/>
                  </a:cubicBezTo>
                  <a:cubicBezTo>
                    <a:pt x="485" y="32"/>
                    <a:pt x="446" y="46"/>
                    <a:pt x="409" y="60"/>
                  </a:cubicBezTo>
                  <a:cubicBezTo>
                    <a:pt x="390" y="67"/>
                    <a:pt x="371" y="75"/>
                    <a:pt x="353" y="81"/>
                  </a:cubicBezTo>
                  <a:cubicBezTo>
                    <a:pt x="334" y="88"/>
                    <a:pt x="316" y="93"/>
                    <a:pt x="298" y="98"/>
                  </a:cubicBezTo>
                  <a:cubicBezTo>
                    <a:pt x="262" y="108"/>
                    <a:pt x="228" y="116"/>
                    <a:pt x="196" y="121"/>
                  </a:cubicBezTo>
                  <a:cubicBezTo>
                    <a:pt x="180" y="124"/>
                    <a:pt x="165" y="126"/>
                    <a:pt x="150" y="128"/>
                  </a:cubicBezTo>
                  <a:cubicBezTo>
                    <a:pt x="135" y="129"/>
                    <a:pt x="121" y="129"/>
                    <a:pt x="108" y="128"/>
                  </a:cubicBezTo>
                  <a:cubicBezTo>
                    <a:pt x="82" y="126"/>
                    <a:pt x="59" y="119"/>
                    <a:pt x="43" y="109"/>
                  </a:cubicBezTo>
                  <a:cubicBezTo>
                    <a:pt x="34" y="105"/>
                    <a:pt x="28" y="100"/>
                    <a:pt x="22" y="95"/>
                  </a:cubicBezTo>
                  <a:cubicBezTo>
                    <a:pt x="17" y="90"/>
                    <a:pt x="12" y="86"/>
                    <a:pt x="9" y="82"/>
                  </a:cubicBezTo>
                  <a:cubicBezTo>
                    <a:pt x="7" y="80"/>
                    <a:pt x="6" y="78"/>
                    <a:pt x="5" y="76"/>
                  </a:cubicBezTo>
                  <a:cubicBezTo>
                    <a:pt x="4" y="75"/>
                    <a:pt x="3" y="74"/>
                    <a:pt x="2" y="72"/>
                  </a:cubicBezTo>
                  <a:cubicBezTo>
                    <a:pt x="1" y="70"/>
                    <a:pt x="0" y="69"/>
                    <a:pt x="0" y="69"/>
                  </a:cubicBezTo>
                  <a:cubicBezTo>
                    <a:pt x="0" y="69"/>
                    <a:pt x="1" y="70"/>
                    <a:pt x="2" y="72"/>
                  </a:cubicBezTo>
                  <a:cubicBezTo>
                    <a:pt x="3" y="73"/>
                    <a:pt x="4" y="75"/>
                    <a:pt x="5" y="76"/>
                  </a:cubicBezTo>
                  <a:cubicBezTo>
                    <a:pt x="6" y="78"/>
                    <a:pt x="8" y="80"/>
                    <a:pt x="9" y="81"/>
                  </a:cubicBezTo>
                  <a:cubicBezTo>
                    <a:pt x="13" y="85"/>
                    <a:pt x="17" y="90"/>
                    <a:pt x="23" y="94"/>
                  </a:cubicBezTo>
                  <a:cubicBezTo>
                    <a:pt x="28" y="99"/>
                    <a:pt x="35" y="104"/>
                    <a:pt x="44" y="108"/>
                  </a:cubicBezTo>
                  <a:cubicBezTo>
                    <a:pt x="60" y="117"/>
                    <a:pt x="82" y="123"/>
                    <a:pt x="108" y="125"/>
                  </a:cubicBezTo>
                  <a:cubicBezTo>
                    <a:pt x="134" y="127"/>
                    <a:pt x="164" y="122"/>
                    <a:pt x="195" y="117"/>
                  </a:cubicBezTo>
                  <a:cubicBezTo>
                    <a:pt x="227" y="111"/>
                    <a:pt x="261" y="103"/>
                    <a:pt x="297" y="92"/>
                  </a:cubicBezTo>
                  <a:cubicBezTo>
                    <a:pt x="314" y="87"/>
                    <a:pt x="332" y="81"/>
                    <a:pt x="350" y="75"/>
                  </a:cubicBezTo>
                  <a:cubicBezTo>
                    <a:pt x="369" y="68"/>
                    <a:pt x="387" y="61"/>
                    <a:pt x="406" y="54"/>
                  </a:cubicBezTo>
                  <a:cubicBezTo>
                    <a:pt x="444" y="39"/>
                    <a:pt x="483" y="24"/>
                    <a:pt x="524" y="14"/>
                  </a:cubicBezTo>
                  <a:cubicBezTo>
                    <a:pt x="566" y="4"/>
                    <a:pt x="611" y="0"/>
                    <a:pt x="654" y="12"/>
                  </a:cubicBezTo>
                  <a:cubicBezTo>
                    <a:pt x="664" y="15"/>
                    <a:pt x="674" y="20"/>
                    <a:pt x="684" y="25"/>
                  </a:cubicBezTo>
                  <a:cubicBezTo>
                    <a:pt x="687" y="26"/>
                    <a:pt x="689" y="28"/>
                    <a:pt x="691" y="29"/>
                  </a:cubicBezTo>
                  <a:cubicBezTo>
                    <a:pt x="695" y="31"/>
                    <a:pt x="695" y="31"/>
                    <a:pt x="695" y="31"/>
                  </a:cubicBezTo>
                  <a:cubicBezTo>
                    <a:pt x="698" y="33"/>
                    <a:pt x="698" y="33"/>
                    <a:pt x="698" y="33"/>
                  </a:cubicBezTo>
                  <a:cubicBezTo>
                    <a:pt x="705" y="38"/>
                    <a:pt x="705" y="38"/>
                    <a:pt x="705" y="38"/>
                  </a:cubicBezTo>
                  <a:cubicBezTo>
                    <a:pt x="711" y="44"/>
                    <a:pt x="711" y="44"/>
                    <a:pt x="711" y="44"/>
                  </a:cubicBezTo>
                  <a:cubicBezTo>
                    <a:pt x="713" y="45"/>
                    <a:pt x="714" y="45"/>
                    <a:pt x="715" y="46"/>
                  </a:cubicBezTo>
                  <a:cubicBezTo>
                    <a:pt x="718" y="49"/>
                    <a:pt x="718" y="49"/>
                    <a:pt x="718" y="49"/>
                  </a:cubicBezTo>
                  <a:cubicBezTo>
                    <a:pt x="723" y="55"/>
                    <a:pt x="723" y="55"/>
                    <a:pt x="723" y="55"/>
                  </a:cubicBezTo>
                  <a:cubicBezTo>
                    <a:pt x="727" y="59"/>
                    <a:pt x="731" y="63"/>
                    <a:pt x="734" y="68"/>
                  </a:cubicBezTo>
                  <a:cubicBezTo>
                    <a:pt x="740" y="77"/>
                    <a:pt x="746" y="86"/>
                    <a:pt x="750" y="96"/>
                  </a:cubicBezTo>
                  <a:cubicBezTo>
                    <a:pt x="760" y="115"/>
                    <a:pt x="766" y="136"/>
                    <a:pt x="765" y="158"/>
                  </a:cubicBezTo>
                  <a:cubicBezTo>
                    <a:pt x="765" y="169"/>
                    <a:pt x="763" y="180"/>
                    <a:pt x="759" y="190"/>
                  </a:cubicBezTo>
                  <a:cubicBezTo>
                    <a:pt x="757" y="195"/>
                    <a:pt x="754" y="199"/>
                    <a:pt x="751" y="204"/>
                  </a:cubicBezTo>
                  <a:cubicBezTo>
                    <a:pt x="749" y="206"/>
                    <a:pt x="747" y="208"/>
                    <a:pt x="745" y="210"/>
                  </a:cubicBezTo>
                  <a:cubicBezTo>
                    <a:pt x="743" y="211"/>
                    <a:pt x="741" y="213"/>
                    <a:pt x="739" y="215"/>
                  </a:cubicBezTo>
                  <a:cubicBezTo>
                    <a:pt x="730" y="221"/>
                    <a:pt x="720" y="225"/>
                    <a:pt x="709" y="225"/>
                  </a:cubicBezTo>
                  <a:cubicBezTo>
                    <a:pt x="698" y="225"/>
                    <a:pt x="688" y="221"/>
                    <a:pt x="679" y="215"/>
                  </a:cubicBezTo>
                  <a:cubicBezTo>
                    <a:pt x="671" y="209"/>
                    <a:pt x="664" y="201"/>
                    <a:pt x="661" y="191"/>
                  </a:cubicBezTo>
                  <a:cubicBezTo>
                    <a:pt x="660" y="188"/>
                    <a:pt x="660" y="186"/>
                    <a:pt x="660" y="183"/>
                  </a:cubicBezTo>
                  <a:cubicBezTo>
                    <a:pt x="659" y="182"/>
                    <a:pt x="659" y="181"/>
                    <a:pt x="659" y="180"/>
                  </a:cubicBezTo>
                  <a:cubicBezTo>
                    <a:pt x="659" y="176"/>
                    <a:pt x="659" y="176"/>
                    <a:pt x="659" y="176"/>
                  </a:cubicBezTo>
                  <a:cubicBezTo>
                    <a:pt x="659" y="174"/>
                    <a:pt x="659" y="174"/>
                    <a:pt x="659" y="174"/>
                  </a:cubicBezTo>
                  <a:cubicBezTo>
                    <a:pt x="659" y="174"/>
                    <a:pt x="659" y="174"/>
                    <a:pt x="659" y="174"/>
                  </a:cubicBezTo>
                  <a:cubicBezTo>
                    <a:pt x="659" y="173"/>
                    <a:pt x="659" y="173"/>
                    <a:pt x="659" y="173"/>
                  </a:cubicBezTo>
                  <a:cubicBezTo>
                    <a:pt x="659" y="172"/>
                    <a:pt x="659" y="172"/>
                    <a:pt x="659" y="172"/>
                  </a:cubicBezTo>
                  <a:cubicBezTo>
                    <a:pt x="660" y="168"/>
                    <a:pt x="660" y="168"/>
                    <a:pt x="660" y="168"/>
                  </a:cubicBezTo>
                  <a:cubicBezTo>
                    <a:pt x="660" y="166"/>
                    <a:pt x="661" y="164"/>
                    <a:pt x="661" y="161"/>
                  </a:cubicBezTo>
                  <a:cubicBezTo>
                    <a:pt x="664" y="152"/>
                    <a:pt x="669" y="143"/>
                    <a:pt x="675" y="137"/>
                  </a:cubicBezTo>
                  <a:cubicBezTo>
                    <a:pt x="682" y="130"/>
                    <a:pt x="689" y="124"/>
                    <a:pt x="697" y="120"/>
                  </a:cubicBezTo>
                  <a:cubicBezTo>
                    <a:pt x="705" y="115"/>
                    <a:pt x="713" y="112"/>
                    <a:pt x="721" y="110"/>
                  </a:cubicBezTo>
                  <a:cubicBezTo>
                    <a:pt x="723" y="109"/>
                    <a:pt x="726" y="109"/>
                    <a:pt x="728" y="109"/>
                  </a:cubicBezTo>
                  <a:cubicBezTo>
                    <a:pt x="730" y="108"/>
                    <a:pt x="732" y="108"/>
                    <a:pt x="734" y="108"/>
                  </a:cubicBezTo>
                  <a:cubicBezTo>
                    <a:pt x="736" y="107"/>
                    <a:pt x="738" y="107"/>
                    <a:pt x="740" y="107"/>
                  </a:cubicBezTo>
                  <a:cubicBezTo>
                    <a:pt x="742" y="107"/>
                    <a:pt x="742" y="107"/>
                    <a:pt x="742" y="107"/>
                  </a:cubicBezTo>
                  <a:cubicBezTo>
                    <a:pt x="742" y="107"/>
                    <a:pt x="742" y="107"/>
                    <a:pt x="742" y="107"/>
                  </a:cubicBezTo>
                  <a:cubicBezTo>
                    <a:pt x="743" y="107"/>
                    <a:pt x="743" y="107"/>
                    <a:pt x="743" y="107"/>
                  </a:cubicBezTo>
                  <a:cubicBezTo>
                    <a:pt x="743" y="107"/>
                    <a:pt x="743" y="107"/>
                    <a:pt x="743" y="107"/>
                  </a:cubicBezTo>
                  <a:cubicBezTo>
                    <a:pt x="746" y="107"/>
                    <a:pt x="746" y="107"/>
                    <a:pt x="746" y="107"/>
                  </a:cubicBezTo>
                  <a:cubicBezTo>
                    <a:pt x="779" y="107"/>
                    <a:pt x="809" y="121"/>
                    <a:pt x="827" y="141"/>
                  </a:cubicBezTo>
                  <a:cubicBezTo>
                    <a:pt x="836" y="151"/>
                    <a:pt x="842" y="162"/>
                    <a:pt x="846" y="173"/>
                  </a:cubicBezTo>
                  <a:cubicBezTo>
                    <a:pt x="850" y="184"/>
                    <a:pt x="851" y="194"/>
                    <a:pt x="852" y="203"/>
                  </a:cubicBezTo>
                  <a:cubicBezTo>
                    <a:pt x="853" y="223"/>
                    <a:pt x="849" y="237"/>
                    <a:pt x="845" y="247"/>
                  </a:cubicBezTo>
                  <a:cubicBezTo>
                    <a:pt x="843" y="251"/>
                    <a:pt x="842" y="255"/>
                    <a:pt x="840" y="257"/>
                  </a:cubicBezTo>
                  <a:cubicBezTo>
                    <a:pt x="839" y="259"/>
                    <a:pt x="838" y="261"/>
                    <a:pt x="838" y="2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Freeform 6"/>
            <p:cNvSpPr/>
            <p:nvPr/>
          </p:nvSpPr>
          <p:spPr bwMode="auto">
            <a:xfrm>
              <a:off x="942975" y="839788"/>
              <a:ext cx="2709863" cy="501650"/>
            </a:xfrm>
            <a:custGeom>
              <a:avLst/>
              <a:gdLst>
                <a:gd name="T0" fmla="*/ 712 w 720"/>
                <a:gd name="T1" fmla="*/ 31 h 133"/>
                <a:gd name="T2" fmla="*/ 640 w 720"/>
                <a:gd name="T3" fmla="*/ 5 h 133"/>
                <a:gd name="T4" fmla="*/ 581 w 720"/>
                <a:gd name="T5" fmla="*/ 9 h 133"/>
                <a:gd name="T6" fmla="*/ 549 w 720"/>
                <a:gd name="T7" fmla="*/ 22 h 133"/>
                <a:gd name="T8" fmla="*/ 508 w 720"/>
                <a:gd name="T9" fmla="*/ 78 h 133"/>
                <a:gd name="T10" fmla="*/ 539 w 720"/>
                <a:gd name="T11" fmla="*/ 105 h 133"/>
                <a:gd name="T12" fmla="*/ 544 w 720"/>
                <a:gd name="T13" fmla="*/ 103 h 133"/>
                <a:gd name="T14" fmla="*/ 547 w 720"/>
                <a:gd name="T15" fmla="*/ 101 h 133"/>
                <a:gd name="T16" fmla="*/ 557 w 720"/>
                <a:gd name="T17" fmla="*/ 77 h 133"/>
                <a:gd name="T18" fmla="*/ 552 w 720"/>
                <a:gd name="T19" fmla="*/ 68 h 133"/>
                <a:gd name="T20" fmla="*/ 517 w 720"/>
                <a:gd name="T21" fmla="*/ 54 h 133"/>
                <a:gd name="T22" fmla="*/ 453 w 720"/>
                <a:gd name="T23" fmla="*/ 70 h 133"/>
                <a:gd name="T24" fmla="*/ 284 w 720"/>
                <a:gd name="T25" fmla="*/ 118 h 133"/>
                <a:gd name="T26" fmla="*/ 167 w 720"/>
                <a:gd name="T27" fmla="*/ 133 h 133"/>
                <a:gd name="T28" fmla="*/ 72 w 720"/>
                <a:gd name="T29" fmla="*/ 120 h 133"/>
                <a:gd name="T30" fmla="*/ 6 w 720"/>
                <a:gd name="T31" fmla="*/ 80 h 133"/>
                <a:gd name="T32" fmla="*/ 0 w 720"/>
                <a:gd name="T33" fmla="*/ 71 h 133"/>
                <a:gd name="T34" fmla="*/ 6 w 720"/>
                <a:gd name="T35" fmla="*/ 79 h 133"/>
                <a:gd name="T36" fmla="*/ 72 w 720"/>
                <a:gd name="T37" fmla="*/ 117 h 133"/>
                <a:gd name="T38" fmla="*/ 167 w 720"/>
                <a:gd name="T39" fmla="*/ 128 h 133"/>
                <a:gd name="T40" fmla="*/ 283 w 720"/>
                <a:gd name="T41" fmla="*/ 111 h 133"/>
                <a:gd name="T42" fmla="*/ 451 w 720"/>
                <a:gd name="T43" fmla="*/ 62 h 133"/>
                <a:gd name="T44" fmla="*/ 517 w 720"/>
                <a:gd name="T45" fmla="*/ 46 h 133"/>
                <a:gd name="T46" fmla="*/ 559 w 720"/>
                <a:gd name="T47" fmla="*/ 64 h 133"/>
                <a:gd name="T48" fmla="*/ 564 w 720"/>
                <a:gd name="T49" fmla="*/ 75 h 133"/>
                <a:gd name="T50" fmla="*/ 551 w 720"/>
                <a:gd name="T51" fmla="*/ 107 h 133"/>
                <a:gd name="T52" fmla="*/ 540 w 720"/>
                <a:gd name="T53" fmla="*/ 112 h 133"/>
                <a:gd name="T54" fmla="*/ 518 w 720"/>
                <a:gd name="T55" fmla="*/ 107 h 133"/>
                <a:gd name="T56" fmla="*/ 501 w 720"/>
                <a:gd name="T57" fmla="*/ 78 h 133"/>
                <a:gd name="T58" fmla="*/ 502 w 720"/>
                <a:gd name="T59" fmla="*/ 67 h 133"/>
                <a:gd name="T60" fmla="*/ 504 w 720"/>
                <a:gd name="T61" fmla="*/ 57 h 133"/>
                <a:gd name="T62" fmla="*/ 546 w 720"/>
                <a:gd name="T63" fmla="*/ 17 h 133"/>
                <a:gd name="T64" fmla="*/ 579 w 720"/>
                <a:gd name="T65" fmla="*/ 5 h 133"/>
                <a:gd name="T66" fmla="*/ 641 w 720"/>
                <a:gd name="T67" fmla="*/ 2 h 133"/>
                <a:gd name="T68" fmla="*/ 712 w 720"/>
                <a:gd name="T69" fmla="*/ 3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0" h="133">
                  <a:moveTo>
                    <a:pt x="720" y="37"/>
                  </a:moveTo>
                  <a:cubicBezTo>
                    <a:pt x="720" y="37"/>
                    <a:pt x="717" y="35"/>
                    <a:pt x="712" y="31"/>
                  </a:cubicBezTo>
                  <a:cubicBezTo>
                    <a:pt x="706" y="27"/>
                    <a:pt x="697" y="22"/>
                    <a:pt x="685" y="16"/>
                  </a:cubicBezTo>
                  <a:cubicBezTo>
                    <a:pt x="674" y="11"/>
                    <a:pt x="658" y="6"/>
                    <a:pt x="640" y="5"/>
                  </a:cubicBezTo>
                  <a:cubicBezTo>
                    <a:pt x="631" y="4"/>
                    <a:pt x="622" y="3"/>
                    <a:pt x="612" y="4"/>
                  </a:cubicBezTo>
                  <a:cubicBezTo>
                    <a:pt x="602" y="5"/>
                    <a:pt x="591" y="6"/>
                    <a:pt x="581" y="9"/>
                  </a:cubicBezTo>
                  <a:cubicBezTo>
                    <a:pt x="575" y="11"/>
                    <a:pt x="570" y="12"/>
                    <a:pt x="565" y="15"/>
                  </a:cubicBezTo>
                  <a:cubicBezTo>
                    <a:pt x="559" y="17"/>
                    <a:pt x="554" y="19"/>
                    <a:pt x="549" y="22"/>
                  </a:cubicBezTo>
                  <a:cubicBezTo>
                    <a:pt x="538" y="28"/>
                    <a:pt x="528" y="35"/>
                    <a:pt x="520" y="44"/>
                  </a:cubicBezTo>
                  <a:cubicBezTo>
                    <a:pt x="512" y="53"/>
                    <a:pt x="506" y="65"/>
                    <a:pt x="508" y="78"/>
                  </a:cubicBezTo>
                  <a:cubicBezTo>
                    <a:pt x="509" y="89"/>
                    <a:pt x="518" y="102"/>
                    <a:pt x="530" y="105"/>
                  </a:cubicBezTo>
                  <a:cubicBezTo>
                    <a:pt x="533" y="105"/>
                    <a:pt x="536" y="105"/>
                    <a:pt x="539" y="105"/>
                  </a:cubicBezTo>
                  <a:cubicBezTo>
                    <a:pt x="540" y="104"/>
                    <a:pt x="542" y="104"/>
                    <a:pt x="543" y="103"/>
                  </a:cubicBezTo>
                  <a:cubicBezTo>
                    <a:pt x="544" y="103"/>
                    <a:pt x="544" y="103"/>
                    <a:pt x="544" y="103"/>
                  </a:cubicBezTo>
                  <a:cubicBezTo>
                    <a:pt x="545" y="103"/>
                    <a:pt x="545" y="102"/>
                    <a:pt x="545" y="102"/>
                  </a:cubicBezTo>
                  <a:cubicBezTo>
                    <a:pt x="546" y="102"/>
                    <a:pt x="546" y="102"/>
                    <a:pt x="547" y="101"/>
                  </a:cubicBezTo>
                  <a:cubicBezTo>
                    <a:pt x="552" y="98"/>
                    <a:pt x="556" y="92"/>
                    <a:pt x="557" y="86"/>
                  </a:cubicBezTo>
                  <a:cubicBezTo>
                    <a:pt x="557" y="83"/>
                    <a:pt x="557" y="80"/>
                    <a:pt x="557" y="77"/>
                  </a:cubicBezTo>
                  <a:cubicBezTo>
                    <a:pt x="556" y="75"/>
                    <a:pt x="556" y="74"/>
                    <a:pt x="555" y="72"/>
                  </a:cubicBezTo>
                  <a:cubicBezTo>
                    <a:pt x="554" y="71"/>
                    <a:pt x="553" y="69"/>
                    <a:pt x="552" y="68"/>
                  </a:cubicBezTo>
                  <a:cubicBezTo>
                    <a:pt x="549" y="63"/>
                    <a:pt x="543" y="59"/>
                    <a:pt x="537" y="56"/>
                  </a:cubicBezTo>
                  <a:cubicBezTo>
                    <a:pt x="531" y="54"/>
                    <a:pt x="524" y="54"/>
                    <a:pt x="517" y="54"/>
                  </a:cubicBezTo>
                  <a:cubicBezTo>
                    <a:pt x="510" y="55"/>
                    <a:pt x="503" y="56"/>
                    <a:pt x="496" y="58"/>
                  </a:cubicBezTo>
                  <a:cubicBezTo>
                    <a:pt x="482" y="61"/>
                    <a:pt x="468" y="66"/>
                    <a:pt x="453" y="70"/>
                  </a:cubicBezTo>
                  <a:cubicBezTo>
                    <a:pt x="424" y="77"/>
                    <a:pt x="396" y="86"/>
                    <a:pt x="368" y="95"/>
                  </a:cubicBezTo>
                  <a:cubicBezTo>
                    <a:pt x="340" y="104"/>
                    <a:pt x="312" y="112"/>
                    <a:pt x="284" y="118"/>
                  </a:cubicBezTo>
                  <a:cubicBezTo>
                    <a:pt x="257" y="124"/>
                    <a:pt x="230" y="129"/>
                    <a:pt x="204" y="131"/>
                  </a:cubicBezTo>
                  <a:cubicBezTo>
                    <a:pt x="192" y="133"/>
                    <a:pt x="179" y="133"/>
                    <a:pt x="167" y="133"/>
                  </a:cubicBezTo>
                  <a:cubicBezTo>
                    <a:pt x="155" y="133"/>
                    <a:pt x="143" y="133"/>
                    <a:pt x="132" y="132"/>
                  </a:cubicBezTo>
                  <a:cubicBezTo>
                    <a:pt x="109" y="130"/>
                    <a:pt x="89" y="125"/>
                    <a:pt x="72" y="120"/>
                  </a:cubicBezTo>
                  <a:cubicBezTo>
                    <a:pt x="54" y="114"/>
                    <a:pt x="40" y="107"/>
                    <a:pt x="29" y="100"/>
                  </a:cubicBezTo>
                  <a:cubicBezTo>
                    <a:pt x="18" y="93"/>
                    <a:pt x="11" y="85"/>
                    <a:pt x="6" y="80"/>
                  </a:cubicBezTo>
                  <a:cubicBezTo>
                    <a:pt x="4" y="77"/>
                    <a:pt x="2" y="75"/>
                    <a:pt x="1" y="73"/>
                  </a:cubicBezTo>
                  <a:cubicBezTo>
                    <a:pt x="0" y="72"/>
                    <a:pt x="0" y="71"/>
                    <a:pt x="0" y="71"/>
                  </a:cubicBezTo>
                  <a:cubicBezTo>
                    <a:pt x="0" y="71"/>
                    <a:pt x="0" y="72"/>
                    <a:pt x="1" y="73"/>
                  </a:cubicBezTo>
                  <a:cubicBezTo>
                    <a:pt x="2" y="75"/>
                    <a:pt x="4" y="77"/>
                    <a:pt x="6" y="79"/>
                  </a:cubicBezTo>
                  <a:cubicBezTo>
                    <a:pt x="11" y="84"/>
                    <a:pt x="19" y="92"/>
                    <a:pt x="30" y="98"/>
                  </a:cubicBezTo>
                  <a:cubicBezTo>
                    <a:pt x="41" y="105"/>
                    <a:pt x="55" y="112"/>
                    <a:pt x="72" y="117"/>
                  </a:cubicBezTo>
                  <a:cubicBezTo>
                    <a:pt x="90" y="122"/>
                    <a:pt x="110" y="125"/>
                    <a:pt x="132" y="127"/>
                  </a:cubicBezTo>
                  <a:cubicBezTo>
                    <a:pt x="143" y="128"/>
                    <a:pt x="155" y="128"/>
                    <a:pt x="167" y="128"/>
                  </a:cubicBezTo>
                  <a:cubicBezTo>
                    <a:pt x="179" y="128"/>
                    <a:pt x="191" y="127"/>
                    <a:pt x="204" y="125"/>
                  </a:cubicBezTo>
                  <a:cubicBezTo>
                    <a:pt x="229" y="122"/>
                    <a:pt x="256" y="117"/>
                    <a:pt x="283" y="111"/>
                  </a:cubicBezTo>
                  <a:cubicBezTo>
                    <a:pt x="310" y="105"/>
                    <a:pt x="337" y="96"/>
                    <a:pt x="365" y="88"/>
                  </a:cubicBezTo>
                  <a:cubicBezTo>
                    <a:pt x="393" y="79"/>
                    <a:pt x="422" y="70"/>
                    <a:pt x="451" y="62"/>
                  </a:cubicBezTo>
                  <a:cubicBezTo>
                    <a:pt x="465" y="58"/>
                    <a:pt x="479" y="53"/>
                    <a:pt x="494" y="50"/>
                  </a:cubicBezTo>
                  <a:cubicBezTo>
                    <a:pt x="501" y="48"/>
                    <a:pt x="509" y="47"/>
                    <a:pt x="517" y="46"/>
                  </a:cubicBezTo>
                  <a:cubicBezTo>
                    <a:pt x="524" y="46"/>
                    <a:pt x="532" y="46"/>
                    <a:pt x="540" y="49"/>
                  </a:cubicBezTo>
                  <a:cubicBezTo>
                    <a:pt x="548" y="52"/>
                    <a:pt x="554" y="57"/>
                    <a:pt x="559" y="64"/>
                  </a:cubicBezTo>
                  <a:cubicBezTo>
                    <a:pt x="560" y="66"/>
                    <a:pt x="561" y="67"/>
                    <a:pt x="562" y="69"/>
                  </a:cubicBezTo>
                  <a:cubicBezTo>
                    <a:pt x="563" y="71"/>
                    <a:pt x="564" y="73"/>
                    <a:pt x="564" y="75"/>
                  </a:cubicBezTo>
                  <a:cubicBezTo>
                    <a:pt x="565" y="79"/>
                    <a:pt x="565" y="83"/>
                    <a:pt x="564" y="87"/>
                  </a:cubicBezTo>
                  <a:cubicBezTo>
                    <a:pt x="563" y="95"/>
                    <a:pt x="558" y="102"/>
                    <a:pt x="551" y="107"/>
                  </a:cubicBezTo>
                  <a:cubicBezTo>
                    <a:pt x="550" y="108"/>
                    <a:pt x="547" y="109"/>
                    <a:pt x="546" y="110"/>
                  </a:cubicBezTo>
                  <a:cubicBezTo>
                    <a:pt x="544" y="111"/>
                    <a:pt x="542" y="111"/>
                    <a:pt x="540" y="112"/>
                  </a:cubicBezTo>
                  <a:cubicBezTo>
                    <a:pt x="536" y="112"/>
                    <a:pt x="532" y="113"/>
                    <a:pt x="528" y="112"/>
                  </a:cubicBezTo>
                  <a:cubicBezTo>
                    <a:pt x="524" y="111"/>
                    <a:pt x="521" y="109"/>
                    <a:pt x="518" y="107"/>
                  </a:cubicBezTo>
                  <a:cubicBezTo>
                    <a:pt x="514" y="104"/>
                    <a:pt x="512" y="102"/>
                    <a:pt x="509" y="99"/>
                  </a:cubicBezTo>
                  <a:cubicBezTo>
                    <a:pt x="505" y="93"/>
                    <a:pt x="502" y="86"/>
                    <a:pt x="501" y="78"/>
                  </a:cubicBezTo>
                  <a:cubicBezTo>
                    <a:pt x="501" y="76"/>
                    <a:pt x="501" y="75"/>
                    <a:pt x="501" y="73"/>
                  </a:cubicBezTo>
                  <a:cubicBezTo>
                    <a:pt x="501" y="71"/>
                    <a:pt x="501" y="69"/>
                    <a:pt x="502" y="67"/>
                  </a:cubicBezTo>
                  <a:cubicBezTo>
                    <a:pt x="502" y="66"/>
                    <a:pt x="502" y="64"/>
                    <a:pt x="503" y="62"/>
                  </a:cubicBezTo>
                  <a:cubicBezTo>
                    <a:pt x="503" y="60"/>
                    <a:pt x="504" y="59"/>
                    <a:pt x="504" y="57"/>
                  </a:cubicBezTo>
                  <a:cubicBezTo>
                    <a:pt x="507" y="51"/>
                    <a:pt x="511" y="45"/>
                    <a:pt x="516" y="40"/>
                  </a:cubicBezTo>
                  <a:cubicBezTo>
                    <a:pt x="525" y="30"/>
                    <a:pt x="535" y="23"/>
                    <a:pt x="546" y="17"/>
                  </a:cubicBezTo>
                  <a:cubicBezTo>
                    <a:pt x="552" y="14"/>
                    <a:pt x="557" y="12"/>
                    <a:pt x="563" y="10"/>
                  </a:cubicBezTo>
                  <a:cubicBezTo>
                    <a:pt x="568" y="8"/>
                    <a:pt x="574" y="6"/>
                    <a:pt x="579" y="5"/>
                  </a:cubicBezTo>
                  <a:cubicBezTo>
                    <a:pt x="590" y="2"/>
                    <a:pt x="601" y="0"/>
                    <a:pt x="612" y="0"/>
                  </a:cubicBezTo>
                  <a:cubicBezTo>
                    <a:pt x="622" y="0"/>
                    <a:pt x="632" y="0"/>
                    <a:pt x="641" y="2"/>
                  </a:cubicBezTo>
                  <a:cubicBezTo>
                    <a:pt x="659" y="4"/>
                    <a:pt x="674" y="10"/>
                    <a:pt x="686" y="15"/>
                  </a:cubicBezTo>
                  <a:cubicBezTo>
                    <a:pt x="698" y="20"/>
                    <a:pt x="706" y="27"/>
                    <a:pt x="712" y="31"/>
                  </a:cubicBezTo>
                  <a:cubicBezTo>
                    <a:pt x="718" y="35"/>
                    <a:pt x="720" y="37"/>
                    <a:pt x="720" y="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80" name="椭圆 479"/>
          <p:cNvSpPr/>
          <p:nvPr/>
        </p:nvSpPr>
        <p:spPr>
          <a:xfrm>
            <a:off x="9333628" y="4094080"/>
            <a:ext cx="852787" cy="874644"/>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椭圆 480"/>
          <p:cNvSpPr/>
          <p:nvPr/>
        </p:nvSpPr>
        <p:spPr>
          <a:xfrm>
            <a:off x="1449246" y="2852970"/>
            <a:ext cx="799777" cy="761781"/>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34776" y="2656979"/>
            <a:ext cx="4704274" cy="1383665"/>
          </a:xfrm>
          <a:prstGeom prst="rect">
            <a:avLst/>
          </a:prstGeom>
          <a:noFill/>
        </p:spPr>
        <p:txBody>
          <a:bodyPr wrap="square" rtlCol="0">
            <a:spAutoFit/>
          </a:bodyPr>
          <a:lstStyle/>
          <a:p>
            <a:r>
              <a:rPr lang="zh-CN" altLang="en-US" sz="28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2800" dirty="0" smtClean="0">
              <a:solidFill>
                <a:schemeClr val="bg1"/>
              </a:solidFill>
              <a:latin typeface="方正细珊瑚简体" panose="03000509000000000000" pitchFamily="65" charset="-122"/>
              <a:ea typeface="方正细珊瑚简体" panose="03000509000000000000" pitchFamily="65" charset="-122"/>
            </a:endParaRPr>
          </a:p>
          <a:p>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991610" y="2598420"/>
            <a:ext cx="942975" cy="7493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钓鱼人</a:t>
            </a:r>
            <a:r>
              <a:rPr lang="en-US" altLang="zh-CN" sz="2000" b="1" dirty="0" smtClean="0">
                <a:solidFill>
                  <a:schemeClr val="bg1"/>
                </a:solidFill>
                <a:latin typeface="微软雅黑" panose="020B0503020204020204" pitchFamily="34" charset="-122"/>
                <a:ea typeface="微软雅黑" panose="020B0503020204020204" pitchFamily="34" charset="-122"/>
              </a:rPr>
              <a:t>APP</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755650"/>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企业愿景：尚不明确</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0" name="图片 29"/>
          <p:cNvPicPr>
            <a:picLocks noChangeAspect="1"/>
          </p:cNvPicPr>
          <p:nvPr/>
        </p:nvPicPr>
        <p:blipFill>
          <a:blip r:embed="rId2"/>
          <a:stretch>
            <a:fillRect/>
          </a:stretch>
        </p:blipFill>
        <p:spPr>
          <a:xfrm>
            <a:off x="974090" y="1282065"/>
            <a:ext cx="3032125" cy="5391785"/>
          </a:xfrm>
          <a:prstGeom prst="rect">
            <a:avLst/>
          </a:prstGeom>
        </p:spPr>
      </p:pic>
      <p:sp>
        <p:nvSpPr>
          <p:cNvPr id="39" name="矩形 38"/>
          <p:cNvSpPr/>
          <p:nvPr/>
        </p:nvSpPr>
        <p:spPr>
          <a:xfrm>
            <a:off x="5620172" y="201491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产品定位：渔具出售、钓鱼教学、钓鱼知识分享、</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en-US" altLang="zh-CN" sz="1800" dirty="0">
                <a:solidFill>
                  <a:schemeClr val="bg1"/>
                </a:solidFill>
                <a:latin typeface="微软雅黑" panose="020B0503020204020204" pitchFamily="34" charset="-122"/>
                <a:ea typeface="微软雅黑" panose="020B0503020204020204" pitchFamily="34" charset="-122"/>
              </a:rPr>
              <a:t>	    </a:t>
            </a:r>
            <a:r>
              <a:rPr lang="zh-CN" altLang="en-US" sz="1800" dirty="0">
                <a:solidFill>
                  <a:schemeClr val="bg1"/>
                </a:solidFill>
                <a:latin typeface="微软雅黑" panose="020B0503020204020204" pitchFamily="34" charset="-122"/>
                <a:ea typeface="微软雅黑" panose="020B0503020204020204" pitchFamily="34" charset="-122"/>
              </a:rPr>
              <a:t>社交（点对点</a:t>
            </a:r>
            <a:r>
              <a:rPr lang="zh-CN" altLang="en-US" sz="1800" dirty="0">
                <a:solidFill>
                  <a:schemeClr val="bg1"/>
                </a:solidFill>
                <a:latin typeface="微软雅黑" panose="020B0503020204020204" pitchFamily="34" charset="-122"/>
                <a:ea typeface="微软雅黑" panose="020B0503020204020204" pitchFamily="34" charset="-122"/>
              </a:rPr>
              <a:t>）</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5620172" y="2794699"/>
            <a:ext cx="5554612" cy="42354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发展策略：线上</a:t>
            </a:r>
            <a:r>
              <a:rPr lang="en-US" altLang="zh-CN" sz="1800" dirty="0">
                <a:solidFill>
                  <a:schemeClr val="bg1"/>
                </a:solidFill>
                <a:latin typeface="微软雅黑" panose="020B0503020204020204" pitchFamily="34" charset="-122"/>
                <a:ea typeface="微软雅黑" panose="020B0503020204020204" pitchFamily="34" charset="-122"/>
              </a:rPr>
              <a:t>+</a:t>
            </a:r>
            <a:r>
              <a:rPr lang="zh-CN" altLang="en-US" sz="1800" dirty="0">
                <a:solidFill>
                  <a:schemeClr val="bg1"/>
                </a:solidFill>
                <a:latin typeface="微软雅黑" panose="020B0503020204020204" pitchFamily="34" charset="-122"/>
                <a:ea typeface="微软雅黑" panose="020B0503020204020204" pitchFamily="34" charset="-122"/>
              </a:rPr>
              <a:t>线下结合（渔具出售</a:t>
            </a:r>
            <a:r>
              <a:rPr lang="zh-CN" altLang="en-US" sz="1800" dirty="0">
                <a:solidFill>
                  <a:schemeClr val="bg1"/>
                </a:solidFill>
                <a:latin typeface="微软雅黑" panose="020B0503020204020204" pitchFamily="34" charset="-122"/>
                <a:ea typeface="微软雅黑" panose="020B0503020204020204" pitchFamily="34" charset="-122"/>
              </a:rPr>
              <a:t>）</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野夫钓鱼</a:t>
            </a:r>
            <a:r>
              <a:rPr lang="en-US" altLang="zh-CN" sz="2000" b="1" dirty="0" smtClean="0">
                <a:solidFill>
                  <a:schemeClr val="bg1"/>
                </a:solidFill>
                <a:latin typeface="微软雅黑" panose="020B0503020204020204" pitchFamily="34" charset="-122"/>
                <a:ea typeface="微软雅黑" panose="020B0503020204020204" pitchFamily="34" charset="-122"/>
              </a:rPr>
              <a:t>APP</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企业愿景：尚不明确</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产品定位：渔具出售、钓鱼教学、钓鱼知识分享、</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en-US" altLang="zh-CN" sz="1800" dirty="0">
                <a:solidFill>
                  <a:schemeClr val="bg1"/>
                </a:solidFill>
                <a:latin typeface="微软雅黑" panose="020B0503020204020204" pitchFamily="34" charset="-122"/>
                <a:ea typeface="微软雅黑" panose="020B0503020204020204" pitchFamily="34" charset="-122"/>
              </a:rPr>
              <a:t>	    </a:t>
            </a:r>
            <a:r>
              <a:rPr lang="zh-CN" altLang="en-US" sz="1800" dirty="0">
                <a:solidFill>
                  <a:schemeClr val="bg1"/>
                </a:solidFill>
                <a:latin typeface="微软雅黑" panose="020B0503020204020204" pitchFamily="34" charset="-122"/>
                <a:ea typeface="微软雅黑" panose="020B0503020204020204" pitchFamily="34" charset="-122"/>
              </a:rPr>
              <a:t>社交（点对点）</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5620172" y="2794699"/>
            <a:ext cx="5554612" cy="755650"/>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发展策略：约钓、线上相关钓鱼产品出售，通过约钓</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建立钓鱼平台</a:t>
            </a:r>
            <a:endParaRPr lang="zh-CN" altLang="en-US" sz="1800" dirty="0">
              <a:solidFill>
                <a:schemeClr val="bg1"/>
              </a:solidFill>
              <a:latin typeface="微软雅黑" panose="020B0503020204020204" pitchFamily="34" charset="-122"/>
              <a:ea typeface="微软雅黑" panose="020B0503020204020204" pitchFamily="34" charset="-122"/>
            </a:endParaRPr>
          </a:p>
        </p:txBody>
      </p:sp>
      <p:pic>
        <p:nvPicPr>
          <p:cNvPr id="10" name="图片 9" descr="39589B81571563EE30FC871DDFCE2E24"/>
          <p:cNvPicPr>
            <a:picLocks noChangeAspect="1"/>
          </p:cNvPicPr>
          <p:nvPr/>
        </p:nvPicPr>
        <p:blipFill>
          <a:blip r:embed="rId2"/>
          <a:stretch>
            <a:fillRect/>
          </a:stretch>
        </p:blipFill>
        <p:spPr>
          <a:xfrm>
            <a:off x="1154430" y="1139190"/>
            <a:ext cx="3101975" cy="55156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去哪钓鱼</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企业愿景：尚不明确</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产品定位：渔具出售、钓鱼教学、钓鱼知识分享、</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en-US" altLang="zh-CN" sz="1800" dirty="0">
                <a:solidFill>
                  <a:schemeClr val="bg1"/>
                </a:solidFill>
                <a:latin typeface="微软雅黑" panose="020B0503020204020204" pitchFamily="34" charset="-122"/>
                <a:ea typeface="微软雅黑" panose="020B0503020204020204" pitchFamily="34" charset="-122"/>
              </a:rPr>
              <a:t>	    </a:t>
            </a:r>
            <a:r>
              <a:rPr lang="zh-CN" altLang="en-US" sz="1800" dirty="0">
                <a:solidFill>
                  <a:schemeClr val="bg1"/>
                </a:solidFill>
                <a:latin typeface="微软雅黑" panose="020B0503020204020204" pitchFamily="34" charset="-122"/>
                <a:ea typeface="微软雅黑" panose="020B0503020204020204" pitchFamily="34" charset="-122"/>
              </a:rPr>
              <a:t>社交（直播、兴趣圈</a:t>
            </a:r>
            <a:r>
              <a:rPr lang="zh-CN" altLang="en-US" sz="1800" dirty="0">
                <a:solidFill>
                  <a:schemeClr val="bg1"/>
                </a:solidFill>
                <a:latin typeface="微软雅黑" panose="020B0503020204020204" pitchFamily="34" charset="-122"/>
                <a:ea typeface="微软雅黑" panose="020B0503020204020204" pitchFamily="34" charset="-122"/>
              </a:rPr>
              <a:t>）</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5620172" y="2794699"/>
            <a:ext cx="5554612" cy="755650"/>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发展策略：线上销售相关产品，通过知识分享，社交</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群的建立积攒流量</a:t>
            </a:r>
            <a:endParaRPr lang="zh-CN" altLang="en-US" sz="1800" dirty="0">
              <a:solidFill>
                <a:schemeClr val="bg1"/>
              </a:solidFill>
              <a:latin typeface="微软雅黑" panose="020B0503020204020204" pitchFamily="34" charset="-122"/>
              <a:ea typeface="微软雅黑" panose="020B0503020204020204" pitchFamily="34" charset="-122"/>
            </a:endParaRPr>
          </a:p>
        </p:txBody>
      </p:sp>
      <p:pic>
        <p:nvPicPr>
          <p:cNvPr id="11" name="图片 10" descr="436C0DD797CA0D6E24A76913A6C95EA1"/>
          <p:cNvPicPr>
            <a:picLocks noChangeAspect="1"/>
          </p:cNvPicPr>
          <p:nvPr/>
        </p:nvPicPr>
        <p:blipFill>
          <a:blip r:embed="rId2"/>
          <a:stretch>
            <a:fillRect/>
          </a:stretch>
        </p:blipFill>
        <p:spPr>
          <a:xfrm>
            <a:off x="1127125" y="1073785"/>
            <a:ext cx="3129280" cy="556323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黑漂</a:t>
            </a:r>
            <a:r>
              <a:rPr lang="zh-CN" altLang="en-US" sz="2000" b="1" dirty="0" smtClean="0">
                <a:solidFill>
                  <a:schemeClr val="bg1"/>
                </a:solidFill>
                <a:latin typeface="微软雅黑" panose="020B0503020204020204" pitchFamily="34" charset="-122"/>
                <a:ea typeface="微软雅黑" panose="020B0503020204020204" pitchFamily="34" charset="-122"/>
              </a:rPr>
              <a:t>钓鱼</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企业愿景：尚不明确</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755650"/>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产品定位：渔具出售、钓场信息、</a:t>
            </a:r>
            <a:r>
              <a:rPr lang="en-US" altLang="zh-CN" sz="1800" dirty="0">
                <a:solidFill>
                  <a:schemeClr val="bg1"/>
                </a:solidFill>
                <a:latin typeface="微软雅黑" panose="020B0503020204020204" pitchFamily="34" charset="-122"/>
                <a:ea typeface="微软雅黑" panose="020B0503020204020204" pitchFamily="34" charset="-122"/>
              </a:rPr>
              <a:t> </a:t>
            </a:r>
            <a:r>
              <a:rPr lang="zh-CN" altLang="en-US" sz="1800" dirty="0">
                <a:solidFill>
                  <a:schemeClr val="bg1"/>
                </a:solidFill>
                <a:latin typeface="微软雅黑" panose="020B0503020204020204" pitchFamily="34" charset="-122"/>
                <a:ea typeface="微软雅黑" panose="020B0503020204020204" pitchFamily="34" charset="-122"/>
              </a:rPr>
              <a:t>社交（区域圈</a:t>
            </a:r>
            <a:r>
              <a:rPr lang="zh-CN" altLang="en-US" sz="1800" dirty="0">
                <a:solidFill>
                  <a:schemeClr val="bg1"/>
                </a:solidFill>
                <a:latin typeface="微软雅黑" panose="020B0503020204020204" pitchFamily="34" charset="-122"/>
                <a:ea typeface="微软雅黑" panose="020B0503020204020204" pitchFamily="34" charset="-122"/>
              </a:rPr>
              <a:t>）</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5620172" y="2794699"/>
            <a:ext cx="5554612" cy="755650"/>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发展策略：线上推广渔具店、通过钓场等信息的分享吸引用户</a:t>
            </a:r>
            <a:endParaRPr lang="zh-CN" altLang="en-US" sz="1800" dirty="0">
              <a:solidFill>
                <a:schemeClr val="bg1"/>
              </a:solidFill>
              <a:latin typeface="微软雅黑" panose="020B0503020204020204" pitchFamily="34" charset="-122"/>
              <a:ea typeface="微软雅黑" panose="020B0503020204020204" pitchFamily="34" charset="-122"/>
            </a:endParaRPr>
          </a:p>
        </p:txBody>
      </p:sp>
      <p:pic>
        <p:nvPicPr>
          <p:cNvPr id="10" name="图片 9" descr="ECC3B47BF3E5F204BB5C132BC2271611"/>
          <p:cNvPicPr>
            <a:picLocks noChangeAspect="1"/>
          </p:cNvPicPr>
          <p:nvPr/>
        </p:nvPicPr>
        <p:blipFill>
          <a:blip r:embed="rId2"/>
          <a:stretch>
            <a:fillRect/>
          </a:stretch>
        </p:blipFill>
        <p:spPr>
          <a:xfrm>
            <a:off x="1258570" y="1139190"/>
            <a:ext cx="2997835" cy="53308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各</a:t>
              </a:r>
              <a:r>
                <a:rPr lang="en-US" altLang="zh-CN" sz="2800" spc="300" dirty="0" smtClean="0">
                  <a:solidFill>
                    <a:schemeClr val="bg1"/>
                  </a:solidFill>
                  <a:latin typeface="微软雅黑" panose="020B0503020204020204" pitchFamily="34" charset="-122"/>
                  <a:ea typeface="微软雅黑" panose="020B0503020204020204" pitchFamily="34" charset="-122"/>
                </a:rPr>
                <a:t>APP</a:t>
              </a:r>
              <a:r>
                <a:rPr lang="zh-CN" altLang="en-US" sz="2800" spc="300" dirty="0" smtClean="0">
                  <a:solidFill>
                    <a:schemeClr val="bg1"/>
                  </a:solidFill>
                  <a:latin typeface="微软雅黑" panose="020B0503020204020204" pitchFamily="34" charset="-122"/>
                  <a:ea typeface="微软雅黑" panose="020B0503020204020204" pitchFamily="34" charset="-122"/>
                </a:rPr>
                <a:t>功能汇总</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1499870" y="1873885"/>
            <a:ext cx="8708390" cy="2764790"/>
            <a:chOff x="1413" y="4657"/>
            <a:chExt cx="13714" cy="4354"/>
          </a:xfrm>
        </p:grpSpPr>
        <p:sp>
          <p:nvSpPr>
            <p:cNvPr id="10" name="Freeform 439"/>
            <p:cNvSpPr/>
            <p:nvPr/>
          </p:nvSpPr>
          <p:spPr bwMode="auto">
            <a:xfrm>
              <a:off x="8737" y="6967"/>
              <a:ext cx="799" cy="763"/>
            </a:xfrm>
            <a:custGeom>
              <a:avLst/>
              <a:gdLst>
                <a:gd name="T0" fmla="*/ 54 w 122"/>
                <a:gd name="T1" fmla="*/ 8 h 117"/>
                <a:gd name="T2" fmla="*/ 68 w 122"/>
                <a:gd name="T3" fmla="*/ 8 h 117"/>
                <a:gd name="T4" fmla="*/ 75 w 122"/>
                <a:gd name="T5" fmla="*/ 22 h 117"/>
                <a:gd name="T6" fmla="*/ 97 w 122"/>
                <a:gd name="T7" fmla="*/ 38 h 117"/>
                <a:gd name="T8" fmla="*/ 112 w 122"/>
                <a:gd name="T9" fmla="*/ 40 h 117"/>
                <a:gd name="T10" fmla="*/ 116 w 122"/>
                <a:gd name="T11" fmla="*/ 53 h 117"/>
                <a:gd name="T12" fmla="*/ 105 w 122"/>
                <a:gd name="T13" fmla="*/ 64 h 117"/>
                <a:gd name="T14" fmla="*/ 97 w 122"/>
                <a:gd name="T15" fmla="*/ 90 h 117"/>
                <a:gd name="T16" fmla="*/ 100 w 122"/>
                <a:gd name="T17" fmla="*/ 105 h 117"/>
                <a:gd name="T18" fmla="*/ 89 w 122"/>
                <a:gd name="T19" fmla="*/ 113 h 117"/>
                <a:gd name="T20" fmla="*/ 75 w 122"/>
                <a:gd name="T21" fmla="*/ 106 h 117"/>
                <a:gd name="T22" fmla="*/ 48 w 122"/>
                <a:gd name="T23" fmla="*/ 106 h 117"/>
                <a:gd name="T24" fmla="*/ 34 w 122"/>
                <a:gd name="T25" fmla="*/ 113 h 117"/>
                <a:gd name="T26" fmla="*/ 23 w 122"/>
                <a:gd name="T27" fmla="*/ 105 h 117"/>
                <a:gd name="T28" fmla="*/ 26 w 122"/>
                <a:gd name="T29" fmla="*/ 90 h 117"/>
                <a:gd name="T30" fmla="*/ 17 w 122"/>
                <a:gd name="T31" fmla="*/ 64 h 117"/>
                <a:gd name="T32" fmla="*/ 6 w 122"/>
                <a:gd name="T33" fmla="*/ 53 h 117"/>
                <a:gd name="T34" fmla="*/ 10 w 122"/>
                <a:gd name="T35" fmla="*/ 40 h 117"/>
                <a:gd name="T36" fmla="*/ 26 w 122"/>
                <a:gd name="T37" fmla="*/ 38 h 117"/>
                <a:gd name="T38" fmla="*/ 48 w 122"/>
                <a:gd name="T39" fmla="*/ 22 h 117"/>
                <a:gd name="T40" fmla="*/ 54 w 122"/>
                <a:gd name="T41" fmla="*/ 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2" h="117">
                  <a:moveTo>
                    <a:pt x="54" y="8"/>
                  </a:moveTo>
                  <a:cubicBezTo>
                    <a:pt x="58" y="0"/>
                    <a:pt x="64" y="0"/>
                    <a:pt x="68" y="8"/>
                  </a:cubicBezTo>
                  <a:cubicBezTo>
                    <a:pt x="75" y="22"/>
                    <a:pt x="75" y="22"/>
                    <a:pt x="75" y="22"/>
                  </a:cubicBezTo>
                  <a:cubicBezTo>
                    <a:pt x="79" y="29"/>
                    <a:pt x="89" y="37"/>
                    <a:pt x="97" y="38"/>
                  </a:cubicBezTo>
                  <a:cubicBezTo>
                    <a:pt x="112" y="40"/>
                    <a:pt x="112" y="40"/>
                    <a:pt x="112" y="40"/>
                  </a:cubicBezTo>
                  <a:cubicBezTo>
                    <a:pt x="121" y="41"/>
                    <a:pt x="122" y="47"/>
                    <a:pt x="116" y="53"/>
                  </a:cubicBezTo>
                  <a:cubicBezTo>
                    <a:pt x="105" y="64"/>
                    <a:pt x="105" y="64"/>
                    <a:pt x="105" y="64"/>
                  </a:cubicBezTo>
                  <a:cubicBezTo>
                    <a:pt x="99" y="70"/>
                    <a:pt x="95" y="81"/>
                    <a:pt x="97" y="90"/>
                  </a:cubicBezTo>
                  <a:cubicBezTo>
                    <a:pt x="100" y="105"/>
                    <a:pt x="100" y="105"/>
                    <a:pt x="100" y="105"/>
                  </a:cubicBezTo>
                  <a:cubicBezTo>
                    <a:pt x="101" y="113"/>
                    <a:pt x="96" y="117"/>
                    <a:pt x="89" y="113"/>
                  </a:cubicBezTo>
                  <a:cubicBezTo>
                    <a:pt x="75" y="106"/>
                    <a:pt x="75" y="106"/>
                    <a:pt x="75" y="106"/>
                  </a:cubicBezTo>
                  <a:cubicBezTo>
                    <a:pt x="67" y="102"/>
                    <a:pt x="55" y="102"/>
                    <a:pt x="48" y="106"/>
                  </a:cubicBezTo>
                  <a:cubicBezTo>
                    <a:pt x="34" y="113"/>
                    <a:pt x="34" y="113"/>
                    <a:pt x="34" y="113"/>
                  </a:cubicBezTo>
                  <a:cubicBezTo>
                    <a:pt x="27" y="117"/>
                    <a:pt x="22" y="113"/>
                    <a:pt x="23" y="105"/>
                  </a:cubicBezTo>
                  <a:cubicBezTo>
                    <a:pt x="26" y="90"/>
                    <a:pt x="26" y="90"/>
                    <a:pt x="26" y="90"/>
                  </a:cubicBezTo>
                  <a:cubicBezTo>
                    <a:pt x="27" y="81"/>
                    <a:pt x="23" y="70"/>
                    <a:pt x="17" y="64"/>
                  </a:cubicBezTo>
                  <a:cubicBezTo>
                    <a:pt x="6" y="53"/>
                    <a:pt x="6" y="53"/>
                    <a:pt x="6" y="53"/>
                  </a:cubicBezTo>
                  <a:cubicBezTo>
                    <a:pt x="0" y="47"/>
                    <a:pt x="2" y="41"/>
                    <a:pt x="10" y="40"/>
                  </a:cubicBezTo>
                  <a:cubicBezTo>
                    <a:pt x="26" y="38"/>
                    <a:pt x="26" y="38"/>
                    <a:pt x="26" y="38"/>
                  </a:cubicBezTo>
                  <a:cubicBezTo>
                    <a:pt x="34" y="37"/>
                    <a:pt x="44" y="29"/>
                    <a:pt x="48" y="22"/>
                  </a:cubicBezTo>
                  <a:cubicBezTo>
                    <a:pt x="54" y="8"/>
                    <a:pt x="54" y="8"/>
                    <a:pt x="54" y="8"/>
                  </a:cubicBezTo>
                </a:path>
              </a:pathLst>
            </a:custGeom>
            <a:solidFill>
              <a:schemeClr val="bg1"/>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11" name="Freeform 525"/>
            <p:cNvSpPr/>
            <p:nvPr/>
          </p:nvSpPr>
          <p:spPr bwMode="auto">
            <a:xfrm>
              <a:off x="11365" y="5838"/>
              <a:ext cx="655" cy="758"/>
            </a:xfrm>
            <a:custGeom>
              <a:avLst/>
              <a:gdLst>
                <a:gd name="T0" fmla="*/ 0 w 240"/>
                <a:gd name="T1" fmla="*/ 0 h 277"/>
                <a:gd name="T2" fmla="*/ 240 w 240"/>
                <a:gd name="T3" fmla="*/ 277 h 277"/>
                <a:gd name="T4" fmla="*/ 239 w 240"/>
                <a:gd name="T5" fmla="*/ 276 h 277"/>
                <a:gd name="T6" fmla="*/ 0 w 240"/>
                <a:gd name="T7" fmla="*/ 0 h 277"/>
              </a:gdLst>
              <a:ahLst/>
              <a:cxnLst>
                <a:cxn ang="0">
                  <a:pos x="T0" y="T1"/>
                </a:cxn>
                <a:cxn ang="0">
                  <a:pos x="T2" y="T3"/>
                </a:cxn>
                <a:cxn ang="0">
                  <a:pos x="T4" y="T5"/>
                </a:cxn>
                <a:cxn ang="0">
                  <a:pos x="T6" y="T7"/>
                </a:cxn>
              </a:cxnLst>
              <a:rect l="0" t="0" r="r" b="b"/>
              <a:pathLst>
                <a:path w="240" h="277">
                  <a:moveTo>
                    <a:pt x="0" y="0"/>
                  </a:moveTo>
                  <a:cubicBezTo>
                    <a:pt x="0" y="133"/>
                    <a:pt x="105" y="261"/>
                    <a:pt x="240" y="277"/>
                  </a:cubicBezTo>
                  <a:cubicBezTo>
                    <a:pt x="239" y="277"/>
                    <a:pt x="239" y="276"/>
                    <a:pt x="239" y="276"/>
                  </a:cubicBezTo>
                  <a:cubicBezTo>
                    <a:pt x="105" y="260"/>
                    <a:pt x="1" y="132"/>
                    <a:pt x="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nvGrpSpPr>
            <p:cNvPr id="12" name="组合 11"/>
            <p:cNvGrpSpPr/>
            <p:nvPr/>
          </p:nvGrpSpPr>
          <p:grpSpPr>
            <a:xfrm>
              <a:off x="11365" y="4837"/>
              <a:ext cx="1021" cy="975"/>
              <a:chOff x="7796012" y="3104554"/>
              <a:chExt cx="211138" cy="201613"/>
            </a:xfrm>
          </p:grpSpPr>
          <p:sp>
            <p:nvSpPr>
              <p:cNvPr id="13" name="Freeform 441"/>
              <p:cNvSpPr/>
              <p:nvPr/>
            </p:nvSpPr>
            <p:spPr bwMode="auto">
              <a:xfrm>
                <a:off x="7796012" y="3104554"/>
                <a:ext cx="211138" cy="201613"/>
              </a:xfrm>
              <a:custGeom>
                <a:avLst/>
                <a:gdLst>
                  <a:gd name="T0" fmla="*/ 54 w 122"/>
                  <a:gd name="T1" fmla="*/ 7 h 116"/>
                  <a:gd name="T2" fmla="*/ 68 w 122"/>
                  <a:gd name="T3" fmla="*/ 7 h 116"/>
                  <a:gd name="T4" fmla="*/ 75 w 122"/>
                  <a:gd name="T5" fmla="*/ 21 h 116"/>
                  <a:gd name="T6" fmla="*/ 97 w 122"/>
                  <a:gd name="T7" fmla="*/ 37 h 116"/>
                  <a:gd name="T8" fmla="*/ 112 w 122"/>
                  <a:gd name="T9" fmla="*/ 39 h 116"/>
                  <a:gd name="T10" fmla="*/ 116 w 122"/>
                  <a:gd name="T11" fmla="*/ 52 h 116"/>
                  <a:gd name="T12" fmla="*/ 105 w 122"/>
                  <a:gd name="T13" fmla="*/ 63 h 116"/>
                  <a:gd name="T14" fmla="*/ 97 w 122"/>
                  <a:gd name="T15" fmla="*/ 89 h 116"/>
                  <a:gd name="T16" fmla="*/ 99 w 122"/>
                  <a:gd name="T17" fmla="*/ 104 h 116"/>
                  <a:gd name="T18" fmla="*/ 88 w 122"/>
                  <a:gd name="T19" fmla="*/ 112 h 116"/>
                  <a:gd name="T20" fmla="*/ 75 w 122"/>
                  <a:gd name="T21" fmla="*/ 105 h 116"/>
                  <a:gd name="T22" fmla="*/ 48 w 122"/>
                  <a:gd name="T23" fmla="*/ 105 h 116"/>
                  <a:gd name="T24" fmla="*/ 34 w 122"/>
                  <a:gd name="T25" fmla="*/ 112 h 116"/>
                  <a:gd name="T26" fmla="*/ 23 w 122"/>
                  <a:gd name="T27" fmla="*/ 104 h 116"/>
                  <a:gd name="T28" fmla="*/ 25 w 122"/>
                  <a:gd name="T29" fmla="*/ 89 h 116"/>
                  <a:gd name="T30" fmla="*/ 17 w 122"/>
                  <a:gd name="T31" fmla="*/ 63 h 116"/>
                  <a:gd name="T32" fmla="*/ 6 w 122"/>
                  <a:gd name="T33" fmla="*/ 52 h 116"/>
                  <a:gd name="T34" fmla="*/ 10 w 122"/>
                  <a:gd name="T35" fmla="*/ 39 h 116"/>
                  <a:gd name="T36" fmla="*/ 25 w 122"/>
                  <a:gd name="T37" fmla="*/ 37 h 116"/>
                  <a:gd name="T38" fmla="*/ 48 w 122"/>
                  <a:gd name="T39" fmla="*/ 21 h 116"/>
                  <a:gd name="T40" fmla="*/ 54 w 122"/>
                  <a:gd name="T41"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2" h="116">
                    <a:moveTo>
                      <a:pt x="54" y="7"/>
                    </a:moveTo>
                    <a:cubicBezTo>
                      <a:pt x="58" y="0"/>
                      <a:pt x="64" y="0"/>
                      <a:pt x="68" y="7"/>
                    </a:cubicBezTo>
                    <a:cubicBezTo>
                      <a:pt x="75" y="21"/>
                      <a:pt x="75" y="21"/>
                      <a:pt x="75" y="21"/>
                    </a:cubicBezTo>
                    <a:cubicBezTo>
                      <a:pt x="79" y="29"/>
                      <a:pt x="88" y="36"/>
                      <a:pt x="97" y="37"/>
                    </a:cubicBezTo>
                    <a:cubicBezTo>
                      <a:pt x="112" y="39"/>
                      <a:pt x="112" y="39"/>
                      <a:pt x="112" y="39"/>
                    </a:cubicBezTo>
                    <a:cubicBezTo>
                      <a:pt x="120" y="41"/>
                      <a:pt x="122" y="47"/>
                      <a:pt x="116" y="52"/>
                    </a:cubicBezTo>
                    <a:cubicBezTo>
                      <a:pt x="105" y="63"/>
                      <a:pt x="105" y="63"/>
                      <a:pt x="105" y="63"/>
                    </a:cubicBezTo>
                    <a:cubicBezTo>
                      <a:pt x="99" y="69"/>
                      <a:pt x="95" y="81"/>
                      <a:pt x="97" y="89"/>
                    </a:cubicBezTo>
                    <a:cubicBezTo>
                      <a:pt x="99" y="104"/>
                      <a:pt x="99" y="104"/>
                      <a:pt x="99" y="104"/>
                    </a:cubicBezTo>
                    <a:cubicBezTo>
                      <a:pt x="101" y="113"/>
                      <a:pt x="96" y="116"/>
                      <a:pt x="88" y="112"/>
                    </a:cubicBezTo>
                    <a:cubicBezTo>
                      <a:pt x="75" y="105"/>
                      <a:pt x="75" y="105"/>
                      <a:pt x="75" y="105"/>
                    </a:cubicBezTo>
                    <a:cubicBezTo>
                      <a:pt x="67" y="101"/>
                      <a:pt x="55" y="101"/>
                      <a:pt x="48" y="105"/>
                    </a:cubicBezTo>
                    <a:cubicBezTo>
                      <a:pt x="34" y="112"/>
                      <a:pt x="34" y="112"/>
                      <a:pt x="34" y="112"/>
                    </a:cubicBezTo>
                    <a:cubicBezTo>
                      <a:pt x="26" y="116"/>
                      <a:pt x="21" y="113"/>
                      <a:pt x="23" y="104"/>
                    </a:cubicBezTo>
                    <a:cubicBezTo>
                      <a:pt x="25" y="89"/>
                      <a:pt x="25" y="89"/>
                      <a:pt x="25" y="89"/>
                    </a:cubicBezTo>
                    <a:cubicBezTo>
                      <a:pt x="27" y="81"/>
                      <a:pt x="23" y="69"/>
                      <a:pt x="17" y="63"/>
                    </a:cubicBezTo>
                    <a:cubicBezTo>
                      <a:pt x="6" y="52"/>
                      <a:pt x="6" y="52"/>
                      <a:pt x="6" y="52"/>
                    </a:cubicBezTo>
                    <a:cubicBezTo>
                      <a:pt x="0" y="47"/>
                      <a:pt x="2" y="41"/>
                      <a:pt x="10" y="39"/>
                    </a:cubicBezTo>
                    <a:cubicBezTo>
                      <a:pt x="25" y="37"/>
                      <a:pt x="25" y="37"/>
                      <a:pt x="25" y="37"/>
                    </a:cubicBezTo>
                    <a:cubicBezTo>
                      <a:pt x="34" y="36"/>
                      <a:pt x="44" y="29"/>
                      <a:pt x="48" y="21"/>
                    </a:cubicBezTo>
                    <a:cubicBezTo>
                      <a:pt x="54" y="7"/>
                      <a:pt x="54" y="7"/>
                      <a:pt x="54" y="7"/>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4" name="Freeform 528"/>
              <p:cNvSpPr/>
              <p:nvPr/>
            </p:nvSpPr>
            <p:spPr bwMode="auto">
              <a:xfrm>
                <a:off x="7796012" y="3107728"/>
                <a:ext cx="168275" cy="195263"/>
              </a:xfrm>
              <a:custGeom>
                <a:avLst/>
                <a:gdLst>
                  <a:gd name="T0" fmla="*/ 61 w 97"/>
                  <a:gd name="T1" fmla="*/ 0 h 112"/>
                  <a:gd name="T2" fmla="*/ 54 w 97"/>
                  <a:gd name="T3" fmla="*/ 5 h 112"/>
                  <a:gd name="T4" fmla="*/ 48 w 97"/>
                  <a:gd name="T5" fmla="*/ 19 h 112"/>
                  <a:gd name="T6" fmla="*/ 25 w 97"/>
                  <a:gd name="T7" fmla="*/ 35 h 112"/>
                  <a:gd name="T8" fmla="*/ 10 w 97"/>
                  <a:gd name="T9" fmla="*/ 37 h 112"/>
                  <a:gd name="T10" fmla="*/ 6 w 97"/>
                  <a:gd name="T11" fmla="*/ 50 h 112"/>
                  <a:gd name="T12" fmla="*/ 17 w 97"/>
                  <a:gd name="T13" fmla="*/ 61 h 112"/>
                  <a:gd name="T14" fmla="*/ 25 w 97"/>
                  <a:gd name="T15" fmla="*/ 87 h 112"/>
                  <a:gd name="T16" fmla="*/ 23 w 97"/>
                  <a:gd name="T17" fmla="*/ 102 h 112"/>
                  <a:gd name="T18" fmla="*/ 28 w 97"/>
                  <a:gd name="T19" fmla="*/ 112 h 112"/>
                  <a:gd name="T20" fmla="*/ 34 w 97"/>
                  <a:gd name="T21" fmla="*/ 110 h 112"/>
                  <a:gd name="T22" fmla="*/ 48 w 97"/>
                  <a:gd name="T23" fmla="*/ 103 h 112"/>
                  <a:gd name="T24" fmla="*/ 61 w 97"/>
                  <a:gd name="T25" fmla="*/ 100 h 112"/>
                  <a:gd name="T26" fmla="*/ 70 w 97"/>
                  <a:gd name="T27" fmla="*/ 101 h 112"/>
                  <a:gd name="T28" fmla="*/ 97 w 97"/>
                  <a:gd name="T29" fmla="*/ 35 h 112"/>
                  <a:gd name="T30" fmla="*/ 97 w 97"/>
                  <a:gd name="T31" fmla="*/ 35 h 112"/>
                  <a:gd name="T32" fmla="*/ 75 w 97"/>
                  <a:gd name="T33" fmla="*/ 19 h 112"/>
                  <a:gd name="T34" fmla="*/ 68 w 97"/>
                  <a:gd name="T35" fmla="*/ 5 h 112"/>
                  <a:gd name="T36" fmla="*/ 61 w 97"/>
                  <a:gd name="T37"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7" h="112">
                    <a:moveTo>
                      <a:pt x="61" y="0"/>
                    </a:moveTo>
                    <a:cubicBezTo>
                      <a:pt x="59" y="0"/>
                      <a:pt x="56" y="2"/>
                      <a:pt x="54" y="5"/>
                    </a:cubicBezTo>
                    <a:cubicBezTo>
                      <a:pt x="48" y="19"/>
                      <a:pt x="48" y="19"/>
                      <a:pt x="48" y="19"/>
                    </a:cubicBezTo>
                    <a:cubicBezTo>
                      <a:pt x="44" y="27"/>
                      <a:pt x="34" y="34"/>
                      <a:pt x="25" y="35"/>
                    </a:cubicBezTo>
                    <a:cubicBezTo>
                      <a:pt x="10" y="37"/>
                      <a:pt x="10" y="37"/>
                      <a:pt x="10" y="37"/>
                    </a:cubicBezTo>
                    <a:cubicBezTo>
                      <a:pt x="2" y="39"/>
                      <a:pt x="0" y="45"/>
                      <a:pt x="6" y="50"/>
                    </a:cubicBezTo>
                    <a:cubicBezTo>
                      <a:pt x="17" y="61"/>
                      <a:pt x="17" y="61"/>
                      <a:pt x="17" y="61"/>
                    </a:cubicBezTo>
                    <a:cubicBezTo>
                      <a:pt x="23" y="67"/>
                      <a:pt x="27" y="79"/>
                      <a:pt x="25" y="87"/>
                    </a:cubicBezTo>
                    <a:cubicBezTo>
                      <a:pt x="23" y="102"/>
                      <a:pt x="23" y="102"/>
                      <a:pt x="23" y="102"/>
                    </a:cubicBezTo>
                    <a:cubicBezTo>
                      <a:pt x="22" y="108"/>
                      <a:pt x="24" y="112"/>
                      <a:pt x="28" y="112"/>
                    </a:cubicBezTo>
                    <a:cubicBezTo>
                      <a:pt x="30" y="112"/>
                      <a:pt x="32" y="111"/>
                      <a:pt x="34" y="110"/>
                    </a:cubicBezTo>
                    <a:cubicBezTo>
                      <a:pt x="48" y="103"/>
                      <a:pt x="48" y="103"/>
                      <a:pt x="48" y="103"/>
                    </a:cubicBezTo>
                    <a:cubicBezTo>
                      <a:pt x="51" y="101"/>
                      <a:pt x="56" y="100"/>
                      <a:pt x="61" y="100"/>
                    </a:cubicBezTo>
                    <a:cubicBezTo>
                      <a:pt x="64" y="100"/>
                      <a:pt x="68" y="101"/>
                      <a:pt x="70" y="101"/>
                    </a:cubicBezTo>
                    <a:cubicBezTo>
                      <a:pt x="78" y="79"/>
                      <a:pt x="87" y="57"/>
                      <a:pt x="97" y="35"/>
                    </a:cubicBezTo>
                    <a:cubicBezTo>
                      <a:pt x="97" y="35"/>
                      <a:pt x="97" y="35"/>
                      <a:pt x="97" y="35"/>
                    </a:cubicBezTo>
                    <a:cubicBezTo>
                      <a:pt x="88" y="34"/>
                      <a:pt x="79" y="27"/>
                      <a:pt x="75" y="19"/>
                    </a:cubicBezTo>
                    <a:cubicBezTo>
                      <a:pt x="68" y="5"/>
                      <a:pt x="68" y="5"/>
                      <a:pt x="68" y="5"/>
                    </a:cubicBezTo>
                    <a:cubicBezTo>
                      <a:pt x="66" y="2"/>
                      <a:pt x="64" y="0"/>
                      <a:pt x="61" y="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15" name="组合 14"/>
            <p:cNvGrpSpPr/>
            <p:nvPr/>
          </p:nvGrpSpPr>
          <p:grpSpPr>
            <a:xfrm>
              <a:off x="5355" y="5408"/>
              <a:ext cx="907" cy="860"/>
              <a:chOff x="7734099" y="3385541"/>
              <a:chExt cx="212726" cy="201613"/>
            </a:xfrm>
          </p:grpSpPr>
          <p:sp>
            <p:nvSpPr>
              <p:cNvPr id="16" name="Freeform 443"/>
              <p:cNvSpPr/>
              <p:nvPr/>
            </p:nvSpPr>
            <p:spPr bwMode="auto">
              <a:xfrm>
                <a:off x="7734100" y="3385541"/>
                <a:ext cx="212725" cy="201613"/>
              </a:xfrm>
              <a:custGeom>
                <a:avLst/>
                <a:gdLst>
                  <a:gd name="T0" fmla="*/ 55 w 123"/>
                  <a:gd name="T1" fmla="*/ 8 h 116"/>
                  <a:gd name="T2" fmla="*/ 68 w 123"/>
                  <a:gd name="T3" fmla="*/ 8 h 116"/>
                  <a:gd name="T4" fmla="*/ 75 w 123"/>
                  <a:gd name="T5" fmla="*/ 21 h 116"/>
                  <a:gd name="T6" fmla="*/ 97 w 123"/>
                  <a:gd name="T7" fmla="*/ 37 h 116"/>
                  <a:gd name="T8" fmla="*/ 112 w 123"/>
                  <a:gd name="T9" fmla="*/ 40 h 116"/>
                  <a:gd name="T10" fmla="*/ 117 w 123"/>
                  <a:gd name="T11" fmla="*/ 53 h 116"/>
                  <a:gd name="T12" fmla="*/ 106 w 123"/>
                  <a:gd name="T13" fmla="*/ 63 h 116"/>
                  <a:gd name="T14" fmla="*/ 97 w 123"/>
                  <a:gd name="T15" fmla="*/ 89 h 116"/>
                  <a:gd name="T16" fmla="*/ 100 w 123"/>
                  <a:gd name="T17" fmla="*/ 104 h 116"/>
                  <a:gd name="T18" fmla="*/ 89 w 123"/>
                  <a:gd name="T19" fmla="*/ 112 h 116"/>
                  <a:gd name="T20" fmla="*/ 75 w 123"/>
                  <a:gd name="T21" fmla="*/ 105 h 116"/>
                  <a:gd name="T22" fmla="*/ 48 w 123"/>
                  <a:gd name="T23" fmla="*/ 105 h 116"/>
                  <a:gd name="T24" fmla="*/ 34 w 123"/>
                  <a:gd name="T25" fmla="*/ 112 h 116"/>
                  <a:gd name="T26" fmla="*/ 23 w 123"/>
                  <a:gd name="T27" fmla="*/ 104 h 116"/>
                  <a:gd name="T28" fmla="*/ 26 w 123"/>
                  <a:gd name="T29" fmla="*/ 89 h 116"/>
                  <a:gd name="T30" fmla="*/ 17 w 123"/>
                  <a:gd name="T31" fmla="*/ 63 h 116"/>
                  <a:gd name="T32" fmla="*/ 6 w 123"/>
                  <a:gd name="T33" fmla="*/ 53 h 116"/>
                  <a:gd name="T34" fmla="*/ 11 w 123"/>
                  <a:gd name="T35" fmla="*/ 40 h 116"/>
                  <a:gd name="T36" fmla="*/ 26 w 123"/>
                  <a:gd name="T37" fmla="*/ 37 h 116"/>
                  <a:gd name="T38" fmla="*/ 48 w 123"/>
                  <a:gd name="T39" fmla="*/ 21 h 116"/>
                  <a:gd name="T40" fmla="*/ 55 w 123"/>
                  <a:gd name="T41" fmla="*/ 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3" h="116">
                    <a:moveTo>
                      <a:pt x="55" y="8"/>
                    </a:moveTo>
                    <a:cubicBezTo>
                      <a:pt x="58" y="0"/>
                      <a:pt x="65" y="0"/>
                      <a:pt x="68" y="8"/>
                    </a:cubicBezTo>
                    <a:cubicBezTo>
                      <a:pt x="75" y="21"/>
                      <a:pt x="75" y="21"/>
                      <a:pt x="75" y="21"/>
                    </a:cubicBezTo>
                    <a:cubicBezTo>
                      <a:pt x="79" y="29"/>
                      <a:pt x="89" y="36"/>
                      <a:pt x="97" y="37"/>
                    </a:cubicBezTo>
                    <a:cubicBezTo>
                      <a:pt x="112" y="40"/>
                      <a:pt x="112" y="40"/>
                      <a:pt x="112" y="40"/>
                    </a:cubicBezTo>
                    <a:cubicBezTo>
                      <a:pt x="121" y="41"/>
                      <a:pt x="123" y="47"/>
                      <a:pt x="117" y="53"/>
                    </a:cubicBezTo>
                    <a:cubicBezTo>
                      <a:pt x="106" y="63"/>
                      <a:pt x="106" y="63"/>
                      <a:pt x="106" y="63"/>
                    </a:cubicBezTo>
                    <a:cubicBezTo>
                      <a:pt x="100" y="69"/>
                      <a:pt x="96" y="81"/>
                      <a:pt x="97" y="89"/>
                    </a:cubicBezTo>
                    <a:cubicBezTo>
                      <a:pt x="100" y="104"/>
                      <a:pt x="100" y="104"/>
                      <a:pt x="100" y="104"/>
                    </a:cubicBezTo>
                    <a:cubicBezTo>
                      <a:pt x="101" y="113"/>
                      <a:pt x="96" y="116"/>
                      <a:pt x="89" y="112"/>
                    </a:cubicBezTo>
                    <a:cubicBezTo>
                      <a:pt x="75" y="105"/>
                      <a:pt x="75" y="105"/>
                      <a:pt x="75" y="105"/>
                    </a:cubicBezTo>
                    <a:cubicBezTo>
                      <a:pt x="68" y="101"/>
                      <a:pt x="55" y="101"/>
                      <a:pt x="48" y="105"/>
                    </a:cubicBezTo>
                    <a:cubicBezTo>
                      <a:pt x="34" y="112"/>
                      <a:pt x="34" y="112"/>
                      <a:pt x="34" y="112"/>
                    </a:cubicBezTo>
                    <a:cubicBezTo>
                      <a:pt x="27" y="116"/>
                      <a:pt x="22" y="113"/>
                      <a:pt x="23" y="104"/>
                    </a:cubicBezTo>
                    <a:cubicBezTo>
                      <a:pt x="26" y="89"/>
                      <a:pt x="26" y="89"/>
                      <a:pt x="26" y="89"/>
                    </a:cubicBezTo>
                    <a:cubicBezTo>
                      <a:pt x="27" y="81"/>
                      <a:pt x="23" y="69"/>
                      <a:pt x="17" y="63"/>
                    </a:cubicBezTo>
                    <a:cubicBezTo>
                      <a:pt x="6" y="53"/>
                      <a:pt x="6" y="53"/>
                      <a:pt x="6" y="53"/>
                    </a:cubicBezTo>
                    <a:cubicBezTo>
                      <a:pt x="0" y="47"/>
                      <a:pt x="2" y="41"/>
                      <a:pt x="11" y="40"/>
                    </a:cubicBezTo>
                    <a:cubicBezTo>
                      <a:pt x="26" y="37"/>
                      <a:pt x="26" y="37"/>
                      <a:pt x="26" y="37"/>
                    </a:cubicBezTo>
                    <a:cubicBezTo>
                      <a:pt x="34" y="36"/>
                      <a:pt x="44" y="29"/>
                      <a:pt x="48" y="21"/>
                    </a:cubicBezTo>
                    <a:cubicBezTo>
                      <a:pt x="55" y="8"/>
                      <a:pt x="55" y="8"/>
                      <a:pt x="55" y="8"/>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7" name="Freeform 529"/>
              <p:cNvSpPr/>
              <p:nvPr/>
            </p:nvSpPr>
            <p:spPr bwMode="auto">
              <a:xfrm>
                <a:off x="7734099" y="3388716"/>
                <a:ext cx="141288" cy="193675"/>
              </a:xfrm>
              <a:custGeom>
                <a:avLst/>
                <a:gdLst>
                  <a:gd name="T0" fmla="*/ 61 w 82"/>
                  <a:gd name="T1" fmla="*/ 0 h 112"/>
                  <a:gd name="T2" fmla="*/ 55 w 82"/>
                  <a:gd name="T3" fmla="*/ 6 h 112"/>
                  <a:gd name="T4" fmla="*/ 48 w 82"/>
                  <a:gd name="T5" fmla="*/ 19 h 112"/>
                  <a:gd name="T6" fmla="*/ 26 w 82"/>
                  <a:gd name="T7" fmla="*/ 35 h 112"/>
                  <a:gd name="T8" fmla="*/ 11 w 82"/>
                  <a:gd name="T9" fmla="*/ 38 h 112"/>
                  <a:gd name="T10" fmla="*/ 6 w 82"/>
                  <a:gd name="T11" fmla="*/ 51 h 112"/>
                  <a:gd name="T12" fmla="*/ 17 w 82"/>
                  <a:gd name="T13" fmla="*/ 61 h 112"/>
                  <a:gd name="T14" fmla="*/ 26 w 82"/>
                  <a:gd name="T15" fmla="*/ 87 h 112"/>
                  <a:gd name="T16" fmla="*/ 23 w 82"/>
                  <a:gd name="T17" fmla="*/ 102 h 112"/>
                  <a:gd name="T18" fmla="*/ 29 w 82"/>
                  <a:gd name="T19" fmla="*/ 112 h 112"/>
                  <a:gd name="T20" fmla="*/ 34 w 82"/>
                  <a:gd name="T21" fmla="*/ 110 h 112"/>
                  <a:gd name="T22" fmla="*/ 48 w 82"/>
                  <a:gd name="T23" fmla="*/ 103 h 112"/>
                  <a:gd name="T24" fmla="*/ 61 w 82"/>
                  <a:gd name="T25" fmla="*/ 100 h 112"/>
                  <a:gd name="T26" fmla="*/ 74 w 82"/>
                  <a:gd name="T27" fmla="*/ 103 h 112"/>
                  <a:gd name="T28" fmla="*/ 82 w 82"/>
                  <a:gd name="T29" fmla="*/ 28 h 112"/>
                  <a:gd name="T30" fmla="*/ 75 w 82"/>
                  <a:gd name="T31" fmla="*/ 19 h 112"/>
                  <a:gd name="T32" fmla="*/ 68 w 82"/>
                  <a:gd name="T33" fmla="*/ 6 h 112"/>
                  <a:gd name="T34" fmla="*/ 61 w 82"/>
                  <a:gd name="T3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12">
                    <a:moveTo>
                      <a:pt x="61" y="0"/>
                    </a:moveTo>
                    <a:cubicBezTo>
                      <a:pt x="59" y="0"/>
                      <a:pt x="57" y="2"/>
                      <a:pt x="55" y="6"/>
                    </a:cubicBezTo>
                    <a:cubicBezTo>
                      <a:pt x="48" y="19"/>
                      <a:pt x="48" y="19"/>
                      <a:pt x="48" y="19"/>
                    </a:cubicBezTo>
                    <a:cubicBezTo>
                      <a:pt x="44" y="27"/>
                      <a:pt x="34" y="34"/>
                      <a:pt x="26" y="35"/>
                    </a:cubicBezTo>
                    <a:cubicBezTo>
                      <a:pt x="11" y="38"/>
                      <a:pt x="11" y="38"/>
                      <a:pt x="11" y="38"/>
                    </a:cubicBezTo>
                    <a:cubicBezTo>
                      <a:pt x="2" y="39"/>
                      <a:pt x="0" y="45"/>
                      <a:pt x="6" y="51"/>
                    </a:cubicBezTo>
                    <a:cubicBezTo>
                      <a:pt x="17" y="61"/>
                      <a:pt x="17" y="61"/>
                      <a:pt x="17" y="61"/>
                    </a:cubicBezTo>
                    <a:cubicBezTo>
                      <a:pt x="23" y="67"/>
                      <a:pt x="27" y="79"/>
                      <a:pt x="26" y="87"/>
                    </a:cubicBezTo>
                    <a:cubicBezTo>
                      <a:pt x="23" y="102"/>
                      <a:pt x="23" y="102"/>
                      <a:pt x="23" y="102"/>
                    </a:cubicBezTo>
                    <a:cubicBezTo>
                      <a:pt x="22" y="108"/>
                      <a:pt x="24" y="112"/>
                      <a:pt x="29" y="112"/>
                    </a:cubicBezTo>
                    <a:cubicBezTo>
                      <a:pt x="30" y="112"/>
                      <a:pt x="32" y="112"/>
                      <a:pt x="34" y="110"/>
                    </a:cubicBezTo>
                    <a:cubicBezTo>
                      <a:pt x="48" y="103"/>
                      <a:pt x="48" y="103"/>
                      <a:pt x="48" y="103"/>
                    </a:cubicBezTo>
                    <a:cubicBezTo>
                      <a:pt x="52" y="101"/>
                      <a:pt x="57" y="100"/>
                      <a:pt x="61" y="100"/>
                    </a:cubicBezTo>
                    <a:cubicBezTo>
                      <a:pt x="66" y="100"/>
                      <a:pt x="71" y="101"/>
                      <a:pt x="74" y="103"/>
                    </a:cubicBezTo>
                    <a:cubicBezTo>
                      <a:pt x="74" y="80"/>
                      <a:pt x="77" y="55"/>
                      <a:pt x="82" y="28"/>
                    </a:cubicBezTo>
                    <a:cubicBezTo>
                      <a:pt x="79" y="26"/>
                      <a:pt x="77" y="23"/>
                      <a:pt x="75" y="19"/>
                    </a:cubicBezTo>
                    <a:cubicBezTo>
                      <a:pt x="68" y="6"/>
                      <a:pt x="68" y="6"/>
                      <a:pt x="68" y="6"/>
                    </a:cubicBezTo>
                    <a:cubicBezTo>
                      <a:pt x="66" y="2"/>
                      <a:pt x="64" y="0"/>
                      <a:pt x="61" y="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18" name="组合 17"/>
            <p:cNvGrpSpPr/>
            <p:nvPr/>
          </p:nvGrpSpPr>
          <p:grpSpPr>
            <a:xfrm>
              <a:off x="1413" y="7334"/>
              <a:ext cx="983" cy="939"/>
              <a:chOff x="4315816" y="3441896"/>
              <a:chExt cx="624156" cy="595996"/>
            </a:xfrm>
          </p:grpSpPr>
          <p:sp>
            <p:nvSpPr>
              <p:cNvPr id="19" name="Freeform 445"/>
              <p:cNvSpPr/>
              <p:nvPr/>
            </p:nvSpPr>
            <p:spPr bwMode="auto">
              <a:xfrm>
                <a:off x="4315819" y="3441896"/>
                <a:ext cx="624153" cy="595996"/>
              </a:xfrm>
              <a:custGeom>
                <a:avLst/>
                <a:gdLst>
                  <a:gd name="T0" fmla="*/ 54 w 122"/>
                  <a:gd name="T1" fmla="*/ 8 h 116"/>
                  <a:gd name="T2" fmla="*/ 68 w 122"/>
                  <a:gd name="T3" fmla="*/ 8 h 116"/>
                  <a:gd name="T4" fmla="*/ 75 w 122"/>
                  <a:gd name="T5" fmla="*/ 21 h 116"/>
                  <a:gd name="T6" fmla="*/ 97 w 122"/>
                  <a:gd name="T7" fmla="*/ 37 h 116"/>
                  <a:gd name="T8" fmla="*/ 112 w 122"/>
                  <a:gd name="T9" fmla="*/ 40 h 116"/>
                  <a:gd name="T10" fmla="*/ 116 w 122"/>
                  <a:gd name="T11" fmla="*/ 53 h 116"/>
                  <a:gd name="T12" fmla="*/ 105 w 122"/>
                  <a:gd name="T13" fmla="*/ 63 h 116"/>
                  <a:gd name="T14" fmla="*/ 97 w 122"/>
                  <a:gd name="T15" fmla="*/ 89 h 116"/>
                  <a:gd name="T16" fmla="*/ 99 w 122"/>
                  <a:gd name="T17" fmla="*/ 104 h 116"/>
                  <a:gd name="T18" fmla="*/ 88 w 122"/>
                  <a:gd name="T19" fmla="*/ 112 h 116"/>
                  <a:gd name="T20" fmla="*/ 75 w 122"/>
                  <a:gd name="T21" fmla="*/ 105 h 116"/>
                  <a:gd name="T22" fmla="*/ 48 w 122"/>
                  <a:gd name="T23" fmla="*/ 105 h 116"/>
                  <a:gd name="T24" fmla="*/ 34 w 122"/>
                  <a:gd name="T25" fmla="*/ 112 h 116"/>
                  <a:gd name="T26" fmla="*/ 23 w 122"/>
                  <a:gd name="T27" fmla="*/ 104 h 116"/>
                  <a:gd name="T28" fmla="*/ 25 w 122"/>
                  <a:gd name="T29" fmla="*/ 89 h 116"/>
                  <a:gd name="T30" fmla="*/ 17 w 122"/>
                  <a:gd name="T31" fmla="*/ 63 h 116"/>
                  <a:gd name="T32" fmla="*/ 6 w 122"/>
                  <a:gd name="T33" fmla="*/ 53 h 116"/>
                  <a:gd name="T34" fmla="*/ 10 w 122"/>
                  <a:gd name="T35" fmla="*/ 40 h 116"/>
                  <a:gd name="T36" fmla="*/ 25 w 122"/>
                  <a:gd name="T37" fmla="*/ 37 h 116"/>
                  <a:gd name="T38" fmla="*/ 48 w 122"/>
                  <a:gd name="T39" fmla="*/ 21 h 116"/>
                  <a:gd name="T40" fmla="*/ 54 w 122"/>
                  <a:gd name="T41" fmla="*/ 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2" h="116">
                    <a:moveTo>
                      <a:pt x="54" y="8"/>
                    </a:moveTo>
                    <a:cubicBezTo>
                      <a:pt x="58" y="0"/>
                      <a:pt x="64" y="0"/>
                      <a:pt x="68" y="8"/>
                    </a:cubicBezTo>
                    <a:cubicBezTo>
                      <a:pt x="75" y="21"/>
                      <a:pt x="75" y="21"/>
                      <a:pt x="75" y="21"/>
                    </a:cubicBezTo>
                    <a:cubicBezTo>
                      <a:pt x="79" y="29"/>
                      <a:pt x="88" y="36"/>
                      <a:pt x="97" y="37"/>
                    </a:cubicBezTo>
                    <a:cubicBezTo>
                      <a:pt x="112" y="40"/>
                      <a:pt x="112" y="40"/>
                      <a:pt x="112" y="40"/>
                    </a:cubicBezTo>
                    <a:cubicBezTo>
                      <a:pt x="120" y="41"/>
                      <a:pt x="122" y="47"/>
                      <a:pt x="116" y="53"/>
                    </a:cubicBezTo>
                    <a:cubicBezTo>
                      <a:pt x="105" y="63"/>
                      <a:pt x="105" y="63"/>
                      <a:pt x="105" y="63"/>
                    </a:cubicBezTo>
                    <a:cubicBezTo>
                      <a:pt x="99" y="69"/>
                      <a:pt x="95" y="81"/>
                      <a:pt x="97" y="89"/>
                    </a:cubicBezTo>
                    <a:cubicBezTo>
                      <a:pt x="99" y="104"/>
                      <a:pt x="99" y="104"/>
                      <a:pt x="99" y="104"/>
                    </a:cubicBezTo>
                    <a:cubicBezTo>
                      <a:pt x="101" y="113"/>
                      <a:pt x="96" y="116"/>
                      <a:pt x="88" y="112"/>
                    </a:cubicBezTo>
                    <a:cubicBezTo>
                      <a:pt x="75" y="105"/>
                      <a:pt x="75" y="105"/>
                      <a:pt x="75" y="105"/>
                    </a:cubicBezTo>
                    <a:cubicBezTo>
                      <a:pt x="67" y="101"/>
                      <a:pt x="55" y="101"/>
                      <a:pt x="48" y="105"/>
                    </a:cubicBezTo>
                    <a:cubicBezTo>
                      <a:pt x="34" y="112"/>
                      <a:pt x="34" y="112"/>
                      <a:pt x="34" y="112"/>
                    </a:cubicBezTo>
                    <a:cubicBezTo>
                      <a:pt x="26" y="116"/>
                      <a:pt x="21" y="113"/>
                      <a:pt x="23" y="104"/>
                    </a:cubicBezTo>
                    <a:cubicBezTo>
                      <a:pt x="25" y="89"/>
                      <a:pt x="25" y="89"/>
                      <a:pt x="25" y="89"/>
                    </a:cubicBezTo>
                    <a:cubicBezTo>
                      <a:pt x="27" y="81"/>
                      <a:pt x="23" y="69"/>
                      <a:pt x="17" y="63"/>
                    </a:cubicBezTo>
                    <a:cubicBezTo>
                      <a:pt x="6" y="53"/>
                      <a:pt x="6" y="53"/>
                      <a:pt x="6" y="53"/>
                    </a:cubicBezTo>
                    <a:cubicBezTo>
                      <a:pt x="0" y="47"/>
                      <a:pt x="2" y="41"/>
                      <a:pt x="10" y="40"/>
                    </a:cubicBezTo>
                    <a:cubicBezTo>
                      <a:pt x="25" y="37"/>
                      <a:pt x="25" y="37"/>
                      <a:pt x="25" y="37"/>
                    </a:cubicBezTo>
                    <a:cubicBezTo>
                      <a:pt x="34" y="36"/>
                      <a:pt x="44" y="29"/>
                      <a:pt x="48" y="21"/>
                    </a:cubicBezTo>
                    <a:cubicBezTo>
                      <a:pt x="54" y="8"/>
                      <a:pt x="54" y="8"/>
                      <a:pt x="54" y="8"/>
                    </a:cubicBezTo>
                  </a:path>
                </a:pathLst>
              </a:custGeom>
              <a:solidFill>
                <a:schemeClr val="bg1"/>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20" name="Freeform 530"/>
              <p:cNvSpPr/>
              <p:nvPr/>
            </p:nvSpPr>
            <p:spPr bwMode="auto">
              <a:xfrm>
                <a:off x="4315816" y="3620225"/>
                <a:ext cx="319115" cy="403587"/>
              </a:xfrm>
              <a:custGeom>
                <a:avLst/>
                <a:gdLst>
                  <a:gd name="T0" fmla="*/ 32 w 62"/>
                  <a:gd name="T1" fmla="*/ 0 h 79"/>
                  <a:gd name="T2" fmla="*/ 25 w 62"/>
                  <a:gd name="T3" fmla="*/ 2 h 79"/>
                  <a:gd name="T4" fmla="*/ 10 w 62"/>
                  <a:gd name="T5" fmla="*/ 5 h 79"/>
                  <a:gd name="T6" fmla="*/ 6 w 62"/>
                  <a:gd name="T7" fmla="*/ 18 h 79"/>
                  <a:gd name="T8" fmla="*/ 17 w 62"/>
                  <a:gd name="T9" fmla="*/ 28 h 79"/>
                  <a:gd name="T10" fmla="*/ 25 w 62"/>
                  <a:gd name="T11" fmla="*/ 54 h 79"/>
                  <a:gd name="T12" fmla="*/ 23 w 62"/>
                  <a:gd name="T13" fmla="*/ 69 h 79"/>
                  <a:gd name="T14" fmla="*/ 28 w 62"/>
                  <a:gd name="T15" fmla="*/ 79 h 79"/>
                  <a:gd name="T16" fmla="*/ 34 w 62"/>
                  <a:gd name="T17" fmla="*/ 77 h 79"/>
                  <a:gd name="T18" fmla="*/ 48 w 62"/>
                  <a:gd name="T19" fmla="*/ 70 h 79"/>
                  <a:gd name="T20" fmla="*/ 61 w 62"/>
                  <a:gd name="T21" fmla="*/ 67 h 79"/>
                  <a:gd name="T22" fmla="*/ 62 w 62"/>
                  <a:gd name="T23" fmla="*/ 67 h 79"/>
                  <a:gd name="T24" fmla="*/ 32 w 62"/>
                  <a:gd name="T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79">
                    <a:moveTo>
                      <a:pt x="32" y="0"/>
                    </a:moveTo>
                    <a:cubicBezTo>
                      <a:pt x="30" y="1"/>
                      <a:pt x="28" y="2"/>
                      <a:pt x="25" y="2"/>
                    </a:cubicBezTo>
                    <a:cubicBezTo>
                      <a:pt x="10" y="5"/>
                      <a:pt x="10" y="5"/>
                      <a:pt x="10" y="5"/>
                    </a:cubicBezTo>
                    <a:cubicBezTo>
                      <a:pt x="2" y="6"/>
                      <a:pt x="0" y="12"/>
                      <a:pt x="6" y="18"/>
                    </a:cubicBezTo>
                    <a:cubicBezTo>
                      <a:pt x="17" y="28"/>
                      <a:pt x="17" y="28"/>
                      <a:pt x="17" y="28"/>
                    </a:cubicBezTo>
                    <a:cubicBezTo>
                      <a:pt x="23" y="34"/>
                      <a:pt x="27" y="46"/>
                      <a:pt x="25" y="54"/>
                    </a:cubicBezTo>
                    <a:cubicBezTo>
                      <a:pt x="23" y="69"/>
                      <a:pt x="23" y="69"/>
                      <a:pt x="23" y="69"/>
                    </a:cubicBezTo>
                    <a:cubicBezTo>
                      <a:pt x="22" y="75"/>
                      <a:pt x="24" y="79"/>
                      <a:pt x="28" y="79"/>
                    </a:cubicBezTo>
                    <a:cubicBezTo>
                      <a:pt x="30" y="79"/>
                      <a:pt x="32" y="79"/>
                      <a:pt x="34" y="77"/>
                    </a:cubicBezTo>
                    <a:cubicBezTo>
                      <a:pt x="48" y="70"/>
                      <a:pt x="48" y="70"/>
                      <a:pt x="48" y="70"/>
                    </a:cubicBezTo>
                    <a:cubicBezTo>
                      <a:pt x="51" y="68"/>
                      <a:pt x="56" y="67"/>
                      <a:pt x="61" y="67"/>
                    </a:cubicBezTo>
                    <a:cubicBezTo>
                      <a:pt x="62" y="67"/>
                      <a:pt x="62" y="67"/>
                      <a:pt x="62" y="67"/>
                    </a:cubicBezTo>
                    <a:cubicBezTo>
                      <a:pt x="50" y="46"/>
                      <a:pt x="40" y="24"/>
                      <a:pt x="32" y="0"/>
                    </a:cubicBezTo>
                  </a:path>
                </a:pathLst>
              </a:custGeom>
              <a:solidFill>
                <a:schemeClr val="bg1"/>
              </a:solidFill>
              <a:ln>
                <a:noFill/>
              </a:ln>
            </p:spPr>
            <p:txBody>
              <a:bodyPr vert="horz" wrap="square" lIns="91440" tIns="45720" rIns="91440" bIns="45720" numCol="1" anchor="t" anchorCtr="0" compatLnSpc="1"/>
              <a:lstStyle/>
              <a:p>
                <a:endParaRPr lang="zh-CN" altLang="en-US">
                  <a:solidFill>
                    <a:schemeClr val="bg1"/>
                  </a:solidFill>
                </a:endParaRPr>
              </a:p>
            </p:txBody>
          </p:sp>
        </p:grpSp>
        <p:cxnSp>
          <p:nvCxnSpPr>
            <p:cNvPr id="24" name="直接连接符 23"/>
            <p:cNvCxnSpPr/>
            <p:nvPr/>
          </p:nvCxnSpPr>
          <p:spPr>
            <a:xfrm flipV="1">
              <a:off x="2396" y="6000"/>
              <a:ext cx="2959" cy="1723"/>
            </a:xfrm>
            <a:prstGeom prst="line">
              <a:avLst/>
            </a:prstGeom>
            <a:ln w="38100">
              <a:solidFill>
                <a:srgbClr val="1A9A85"/>
              </a:solidFill>
              <a:prstDash val="sysDot"/>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336" y="6000"/>
              <a:ext cx="2328" cy="1334"/>
            </a:xfrm>
            <a:prstGeom prst="line">
              <a:avLst/>
            </a:prstGeom>
            <a:ln w="38100">
              <a:solidFill>
                <a:srgbClr val="1A9A85"/>
              </a:solidFill>
              <a:prstDash val="sysDot"/>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9644" y="5581"/>
              <a:ext cx="1721" cy="1545"/>
            </a:xfrm>
            <a:prstGeom prst="line">
              <a:avLst/>
            </a:prstGeom>
            <a:ln w="38100">
              <a:solidFill>
                <a:srgbClr val="1A9A85"/>
              </a:solidFill>
              <a:prstDash val="sysDot"/>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1823" y="8431"/>
              <a:ext cx="6081" cy="580"/>
              <a:chOff x="1967181" y="5103795"/>
              <a:chExt cx="3861126" cy="368300"/>
            </a:xfrm>
          </p:grpSpPr>
          <p:sp>
            <p:nvSpPr>
              <p:cNvPr id="29" name="椭圆 28"/>
              <p:cNvSpPr>
                <a:spLocks noChangeAspect="1"/>
              </p:cNvSpPr>
              <p:nvPr/>
            </p:nvSpPr>
            <p:spPr>
              <a:xfrm>
                <a:off x="1967181" y="5198461"/>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文本框 29"/>
              <p:cNvSpPr txBox="1"/>
              <p:nvPr/>
            </p:nvSpPr>
            <p:spPr>
              <a:xfrm>
                <a:off x="2159881" y="5103795"/>
                <a:ext cx="3668426" cy="368300"/>
              </a:xfrm>
              <a:prstGeom prst="rect">
                <a:avLst/>
              </a:prstGeom>
              <a:noFill/>
            </p:spPr>
            <p:txBody>
              <a:bodyPr wrap="square" rtlCol="0">
                <a:spAutoFit/>
              </a:bodyPr>
              <a:lstStyle/>
              <a:p>
                <a:r>
                  <a:rPr lang="zh-CN" altLang="en-US" sz="1800" dirty="0" smtClean="0">
                    <a:solidFill>
                      <a:schemeClr val="bg1"/>
                    </a:solidFill>
                    <a:latin typeface="微软雅黑" panose="020B0503020204020204" pitchFamily="34" charset="-122"/>
                    <a:ea typeface="微软雅黑" panose="020B0503020204020204" pitchFamily="34" charset="-122"/>
                  </a:rPr>
                  <a:t>教学</a:t>
                </a:r>
                <a:endParaRPr lang="zh-CN" altLang="en-US" sz="1800" dirty="0" smtClean="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9047" y="7860"/>
              <a:ext cx="6081" cy="580"/>
              <a:chOff x="1967181" y="5103795"/>
              <a:chExt cx="3861126" cy="368300"/>
            </a:xfrm>
          </p:grpSpPr>
          <p:sp>
            <p:nvSpPr>
              <p:cNvPr id="32" name="椭圆 31"/>
              <p:cNvSpPr>
                <a:spLocks noChangeAspect="1"/>
              </p:cNvSpPr>
              <p:nvPr/>
            </p:nvSpPr>
            <p:spPr>
              <a:xfrm>
                <a:off x="1967181" y="5198461"/>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文本框 32"/>
              <p:cNvSpPr txBox="1"/>
              <p:nvPr/>
            </p:nvSpPr>
            <p:spPr>
              <a:xfrm>
                <a:off x="2159881" y="5103795"/>
                <a:ext cx="3668426" cy="368300"/>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社交</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550" y="4657"/>
              <a:ext cx="6081" cy="1016"/>
              <a:chOff x="1967181" y="5103795"/>
              <a:chExt cx="3861126" cy="645160"/>
            </a:xfrm>
          </p:grpSpPr>
          <p:sp>
            <p:nvSpPr>
              <p:cNvPr id="35" name="椭圆 34"/>
              <p:cNvSpPr>
                <a:spLocks noChangeAspect="1"/>
              </p:cNvSpPr>
              <p:nvPr/>
            </p:nvSpPr>
            <p:spPr>
              <a:xfrm>
                <a:off x="1967181" y="5198461"/>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6" name="文本框 35"/>
              <p:cNvSpPr txBox="1"/>
              <p:nvPr/>
            </p:nvSpPr>
            <p:spPr>
              <a:xfrm>
                <a:off x="2159881" y="5103795"/>
                <a:ext cx="3668426" cy="645160"/>
              </a:xfrm>
              <a:prstGeom prst="rect">
                <a:avLst/>
              </a:prstGeom>
              <a:noFill/>
            </p:spPr>
            <p:txBody>
              <a:bodyPr wrap="square" rtlCol="0">
                <a:spAutoFit/>
              </a:bodyPr>
              <a:lstStyle/>
              <a:p>
                <a:r>
                  <a:rPr lang="zh-CN" altLang="en-US" sz="1800" dirty="0" smtClean="0">
                    <a:solidFill>
                      <a:schemeClr val="bg1"/>
                    </a:solidFill>
                    <a:latin typeface="微软雅黑" panose="020B0503020204020204" pitchFamily="34" charset="-122"/>
                    <a:ea typeface="微软雅黑" panose="020B0503020204020204" pitchFamily="34" charset="-122"/>
                  </a:rPr>
                  <a:t>钓鱼信息集合（包括钓场、渔汛、赛事活动等）</a:t>
                </a:r>
                <a:endParaRPr lang="zh-CN" altLang="en-US" sz="1800" dirty="0" smtClean="0">
                  <a:solidFill>
                    <a:schemeClr val="bg1"/>
                  </a:solidFill>
                  <a:latin typeface="微软雅黑" panose="020B0503020204020204" pitchFamily="34" charset="-122"/>
                  <a:ea typeface="微软雅黑" panose="020B0503020204020204" pitchFamily="34" charset="-122"/>
                </a:endParaRPr>
              </a:p>
            </p:txBody>
          </p:sp>
        </p:grpSp>
      </p:grpSp>
      <p:grpSp>
        <p:nvGrpSpPr>
          <p:cNvPr id="37" name="组合 36"/>
          <p:cNvGrpSpPr/>
          <p:nvPr/>
        </p:nvGrpSpPr>
        <p:grpSpPr>
          <a:xfrm>
            <a:off x="8705885" y="2150835"/>
            <a:ext cx="3861126" cy="368300"/>
            <a:chOff x="1967181" y="5103795"/>
            <a:chExt cx="3861126" cy="368300"/>
          </a:xfrm>
        </p:grpSpPr>
        <p:sp>
          <p:nvSpPr>
            <p:cNvPr id="38" name="椭圆 37"/>
            <p:cNvSpPr>
              <a:spLocks noChangeAspect="1"/>
            </p:cNvSpPr>
            <p:nvPr/>
          </p:nvSpPr>
          <p:spPr>
            <a:xfrm>
              <a:off x="1967181" y="5198461"/>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9" name="文本框 38"/>
            <p:cNvSpPr txBox="1"/>
            <p:nvPr/>
          </p:nvSpPr>
          <p:spPr>
            <a:xfrm>
              <a:off x="2159881" y="5103795"/>
              <a:ext cx="3668426" cy="368300"/>
            </a:xfrm>
            <a:prstGeom prst="rect">
              <a:avLst/>
            </a:prstGeom>
            <a:noFill/>
          </p:spPr>
          <p:txBody>
            <a:bodyPr wrap="square" rtlCol="0">
              <a:spAutoFit/>
            </a:bodyPr>
            <a:lstStyle/>
            <a:p>
              <a:r>
                <a:rPr lang="zh-CN" altLang="en-US" sz="1800" dirty="0" smtClean="0">
                  <a:solidFill>
                    <a:schemeClr val="bg1"/>
                  </a:solidFill>
                  <a:latin typeface="微软雅黑" panose="020B0503020204020204" pitchFamily="34" charset="-122"/>
                  <a:ea typeface="微软雅黑" panose="020B0503020204020204" pitchFamily="34" charset="-122"/>
                </a:rPr>
                <a:t>渔具装备销售</a:t>
              </a:r>
              <a:endParaRPr lang="zh-CN" altLang="en-US" sz="1800" dirty="0" smtClean="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44936" y="2576969"/>
            <a:ext cx="4704274" cy="521970"/>
          </a:xfrm>
          <a:prstGeom prst="rect">
            <a:avLst/>
          </a:prstGeom>
          <a:noFill/>
        </p:spPr>
        <p:txBody>
          <a:bodyPr wrap="square" rtlCol="0">
            <a:spAutoFit/>
          </a:bodyPr>
          <a:lstStyle/>
          <a:p>
            <a:r>
              <a:rPr lang="zh-CN" altLang="en-US" sz="2800" dirty="0">
                <a:solidFill>
                  <a:schemeClr val="bg1"/>
                </a:solidFill>
                <a:latin typeface="方正细珊瑚简体" panose="03000509000000000000" pitchFamily="65" charset="-122"/>
                <a:ea typeface="方正细珊瑚简体" panose="03000509000000000000" pitchFamily="65" charset="-122"/>
              </a:rPr>
              <a:t>目标用户</a:t>
            </a:r>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791585" y="2463165"/>
            <a:ext cx="942975" cy="7493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目标用户</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755176" y="19072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软件目标用户</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28280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58272" y="3267139"/>
            <a:ext cx="5554612" cy="42354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以杨枨老师为代表的钓鱼爱好者</a:t>
            </a: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4" name="图片 13"/>
          <p:cNvPicPr>
            <a:picLocks noChangeAspect="1"/>
          </p:cNvPicPr>
          <p:nvPr/>
        </p:nvPicPr>
        <p:blipFill>
          <a:blip r:embed="rId2"/>
          <a:stretch>
            <a:fillRect/>
          </a:stretch>
        </p:blipFill>
        <p:spPr>
          <a:xfrm>
            <a:off x="480695" y="2234565"/>
            <a:ext cx="4186555" cy="30149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44936" y="2576969"/>
            <a:ext cx="4704274" cy="521970"/>
          </a:xfrm>
          <a:prstGeom prst="rect">
            <a:avLst/>
          </a:prstGeom>
          <a:noFill/>
        </p:spPr>
        <p:txBody>
          <a:bodyPr wrap="square" rtlCol="0">
            <a:spAutoFit/>
          </a:bodyPr>
          <a:lstStyle/>
          <a:p>
            <a:r>
              <a:rPr lang="zh-CN" altLang="en-US" sz="2800" dirty="0">
                <a:solidFill>
                  <a:schemeClr val="bg1"/>
                </a:solidFill>
                <a:latin typeface="方正细珊瑚简体" panose="03000509000000000000" pitchFamily="65" charset="-122"/>
                <a:ea typeface="方正细珊瑚简体" panose="03000509000000000000" pitchFamily="65" charset="-122"/>
              </a:rPr>
              <a:t>市场数据</a:t>
            </a:r>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791585" y="2463165"/>
            <a:ext cx="942975" cy="7493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市场数据</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755176" y="19072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钓鱼服几大类</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28280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58272" y="3267139"/>
            <a:ext cx="5554612" cy="755650"/>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长袖衫/防晒服能占到76%，钓鱼裤占比21%，钓鱼马甲/背心较少，占比3%。上衣的消费还是最多的。</a:t>
            </a: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5" name="图片 4"/>
          <p:cNvPicPr>
            <a:picLocks noChangeAspect="1"/>
          </p:cNvPicPr>
          <p:nvPr/>
        </p:nvPicPr>
        <p:blipFill>
          <a:blip r:embed="rId2"/>
          <a:stretch>
            <a:fillRect/>
          </a:stretch>
        </p:blipFill>
        <p:spPr>
          <a:xfrm>
            <a:off x="896620" y="1548765"/>
            <a:ext cx="3359785" cy="2341245"/>
          </a:xfrm>
          <a:prstGeom prst="rect">
            <a:avLst/>
          </a:prstGeom>
        </p:spPr>
      </p:pic>
      <p:pic>
        <p:nvPicPr>
          <p:cNvPr id="10" name="图片 9"/>
          <p:cNvPicPr>
            <a:picLocks noChangeAspect="1"/>
          </p:cNvPicPr>
          <p:nvPr/>
        </p:nvPicPr>
        <p:blipFill>
          <a:blip r:embed="rId3"/>
          <a:stretch>
            <a:fillRect/>
          </a:stretch>
        </p:blipFill>
        <p:spPr>
          <a:xfrm>
            <a:off x="896620" y="3950335"/>
            <a:ext cx="3171190" cy="2476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85000"/>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2836635" y="3494695"/>
            <a:ext cx="1728192" cy="1728192"/>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5" name="直接连接符 4"/>
          <p:cNvCxnSpPr/>
          <p:nvPr/>
        </p:nvCxnSpPr>
        <p:spPr>
          <a:xfrm>
            <a:off x="958732" y="1799231"/>
            <a:ext cx="699779" cy="12110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520306" y="1383733"/>
            <a:ext cx="4360140" cy="830997"/>
            <a:chOff x="3520306" y="1383733"/>
            <a:chExt cx="4360140" cy="830997"/>
          </a:xfrm>
        </p:grpSpPr>
        <p:sp>
          <p:nvSpPr>
            <p:cNvPr id="7" name="圆角矩形 6"/>
            <p:cNvSpPr/>
            <p:nvPr/>
          </p:nvSpPr>
          <p:spPr>
            <a:xfrm>
              <a:off x="3520306" y="1414511"/>
              <a:ext cx="4360140" cy="769441"/>
            </a:xfrm>
            <a:prstGeom prst="roundRect">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8" name="文本框 7"/>
            <p:cNvSpPr txBox="1"/>
            <p:nvPr/>
          </p:nvSpPr>
          <p:spPr>
            <a:xfrm>
              <a:off x="3520306" y="1383733"/>
              <a:ext cx="4360140" cy="830997"/>
            </a:xfrm>
            <a:prstGeom prst="rect">
              <a:avLst/>
            </a:prstGeom>
            <a:noFill/>
          </p:spPr>
          <p:txBody>
            <a:bodyPr wrap="square" rtlCol="0">
              <a:spAutoFit/>
            </a:bodyPr>
            <a:lstStyle/>
            <a:p>
              <a:pPr algn="ctr"/>
              <a:r>
                <a:rPr lang="zh-CN" altLang="en-US" sz="4000" b="1" dirty="0" smtClean="0">
                  <a:solidFill>
                    <a:schemeClr val="bg1"/>
                  </a:solidFill>
                  <a:latin typeface="方正细珊瑚简体" panose="03000509000000000000" pitchFamily="65" charset="-122"/>
                  <a:ea typeface="方正细珊瑚简体" panose="03000509000000000000" pitchFamily="65" charset="-122"/>
                </a:rPr>
                <a:t>目录 </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 </a:t>
              </a:r>
              <a:r>
                <a:rPr lang="en-US" altLang="zh-CN" sz="4800" b="1" dirty="0" smtClean="0">
                  <a:solidFill>
                    <a:schemeClr val="bg1"/>
                  </a:solidFill>
                  <a:latin typeface="方正细珊瑚简体" panose="03000509000000000000" pitchFamily="65" charset="-122"/>
                  <a:ea typeface="方正细珊瑚简体" panose="03000509000000000000" pitchFamily="65" charset="-122"/>
                </a:rPr>
                <a:t>c</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ontents</a:t>
              </a:r>
              <a:endParaRPr lang="zh-CN" altLang="en-US" sz="4000" b="1" dirty="0">
                <a:solidFill>
                  <a:schemeClr val="bg1"/>
                </a:solidFill>
                <a:latin typeface="方正细珊瑚简体" panose="03000509000000000000" pitchFamily="65" charset="-122"/>
                <a:ea typeface="方正细珊瑚简体" panose="03000509000000000000" pitchFamily="65" charset="-122"/>
              </a:endParaRPr>
            </a:p>
          </p:txBody>
        </p:sp>
      </p:grpSp>
      <p:sp>
        <p:nvSpPr>
          <p:cNvPr id="10" name="文本框 9"/>
          <p:cNvSpPr txBox="1"/>
          <p:nvPr/>
        </p:nvSpPr>
        <p:spPr>
          <a:xfrm>
            <a:off x="4841240" y="2923540"/>
            <a:ext cx="3845560" cy="398780"/>
          </a:xfrm>
          <a:prstGeom prst="rect">
            <a:avLst/>
          </a:prstGeom>
          <a:noFill/>
        </p:spPr>
        <p:txBody>
          <a:bodyPr wrap="square" rtlCol="0">
            <a:spAutoFit/>
          </a:bodyPr>
          <a:lstStyle/>
          <a:p>
            <a:r>
              <a:rPr lang="zh-CN" altLang="en-US" sz="2000" dirty="0" smtClean="0">
                <a:solidFill>
                  <a:schemeClr val="bg1"/>
                </a:solidFill>
                <a:latin typeface="方正细珊瑚简体" panose="03000509000000000000" pitchFamily="65" charset="-122"/>
                <a:ea typeface="方正细珊瑚简体" panose="03000509000000000000" pitchFamily="65" charset="-122"/>
              </a:rPr>
              <a:t>市场趋势、业界现状</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29" name="等腰三角形 28"/>
          <p:cNvSpPr/>
          <p:nvPr/>
        </p:nvSpPr>
        <p:spPr>
          <a:xfrm rot="10800000">
            <a:off x="9703198" y="3042493"/>
            <a:ext cx="2043606" cy="1761729"/>
          </a:xfrm>
          <a:prstGeom prst="triangl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0" name="等腰三角形 29"/>
          <p:cNvSpPr/>
          <p:nvPr/>
        </p:nvSpPr>
        <p:spPr>
          <a:xfrm rot="10800000">
            <a:off x="10777918" y="3868262"/>
            <a:ext cx="755283" cy="651106"/>
          </a:xfrm>
          <a:prstGeom prst="triangl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31" name="直接连接符 30"/>
          <p:cNvCxnSpPr/>
          <p:nvPr/>
        </p:nvCxnSpPr>
        <p:spPr>
          <a:xfrm>
            <a:off x="9335566" y="2709714"/>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58320" y="594260"/>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等腰三角形 32"/>
          <p:cNvSpPr/>
          <p:nvPr/>
        </p:nvSpPr>
        <p:spPr>
          <a:xfrm flipV="1">
            <a:off x="1509255" y="1942077"/>
            <a:ext cx="632555" cy="545306"/>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4" name="等腰三角形 33"/>
          <p:cNvSpPr/>
          <p:nvPr/>
        </p:nvSpPr>
        <p:spPr>
          <a:xfrm flipV="1">
            <a:off x="1789584" y="2152700"/>
            <a:ext cx="336526" cy="290109"/>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6" name="文本框 35"/>
          <p:cNvSpPr txBox="1"/>
          <p:nvPr/>
        </p:nvSpPr>
        <p:spPr>
          <a:xfrm>
            <a:off x="3916045" y="2800350"/>
            <a:ext cx="1483995"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01</a:t>
            </a:r>
            <a:endParaRPr lang="en-US" altLang="zh-CN" sz="3600">
              <a:solidFill>
                <a:schemeClr val="bg1"/>
              </a:solidFill>
              <a:latin typeface="造字工房朗倩（非商用）细体" charset="-122"/>
              <a:ea typeface="造字工房朗倩（非商用）细体" charset="-122"/>
            </a:endParaRPr>
          </a:p>
        </p:txBody>
      </p:sp>
      <p:sp>
        <p:nvSpPr>
          <p:cNvPr id="37" name="文本框 36"/>
          <p:cNvSpPr txBox="1"/>
          <p:nvPr/>
        </p:nvSpPr>
        <p:spPr>
          <a:xfrm>
            <a:off x="4841240" y="3617595"/>
            <a:ext cx="529590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竞争对手的企业愿景、产品定位及发展策略</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38" name="文本框 37"/>
          <p:cNvSpPr txBox="1"/>
          <p:nvPr/>
        </p:nvSpPr>
        <p:spPr>
          <a:xfrm>
            <a:off x="3916045" y="3494405"/>
            <a:ext cx="1579880"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02</a:t>
            </a:r>
            <a:endParaRPr lang="en-US" altLang="zh-CN" sz="3600">
              <a:solidFill>
                <a:schemeClr val="bg1"/>
              </a:solidFill>
              <a:latin typeface="造字工房朗倩（非商用）细体" charset="-122"/>
              <a:ea typeface="造字工房朗倩（非商用）细体" charset="-122"/>
            </a:endParaRPr>
          </a:p>
        </p:txBody>
      </p:sp>
      <p:sp>
        <p:nvSpPr>
          <p:cNvPr id="39" name="文本框 38"/>
          <p:cNvSpPr txBox="1"/>
          <p:nvPr/>
        </p:nvSpPr>
        <p:spPr>
          <a:xfrm>
            <a:off x="3916045" y="4158615"/>
            <a:ext cx="2092325"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03</a:t>
            </a:r>
            <a:endParaRPr lang="en-US" altLang="zh-CN" sz="3600">
              <a:solidFill>
                <a:schemeClr val="bg1"/>
              </a:solidFill>
              <a:latin typeface="造字工房朗倩（非商用）细体" charset="-122"/>
              <a:ea typeface="造字工房朗倩（非商用）细体" charset="-122"/>
            </a:endParaRPr>
          </a:p>
        </p:txBody>
      </p:sp>
      <p:sp>
        <p:nvSpPr>
          <p:cNvPr id="40" name="文本框 39"/>
          <p:cNvSpPr txBox="1"/>
          <p:nvPr/>
        </p:nvSpPr>
        <p:spPr>
          <a:xfrm>
            <a:off x="3916045" y="4803775"/>
            <a:ext cx="1764030"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04</a:t>
            </a:r>
            <a:endParaRPr lang="en-US" altLang="zh-CN" sz="3600">
              <a:solidFill>
                <a:schemeClr val="bg1"/>
              </a:solidFill>
              <a:latin typeface="造字工房朗倩（非商用）细体" charset="-122"/>
              <a:ea typeface="造字工房朗倩（非商用）细体" charset="-122"/>
            </a:endParaRPr>
          </a:p>
        </p:txBody>
      </p:sp>
      <p:sp>
        <p:nvSpPr>
          <p:cNvPr id="41" name="文本框 40"/>
          <p:cNvSpPr txBox="1"/>
          <p:nvPr/>
        </p:nvSpPr>
        <p:spPr>
          <a:xfrm>
            <a:off x="4841240" y="4281805"/>
            <a:ext cx="384556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目标用户</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43" name="文本框 42"/>
          <p:cNvSpPr txBox="1"/>
          <p:nvPr/>
        </p:nvSpPr>
        <p:spPr>
          <a:xfrm>
            <a:off x="4841240" y="4926965"/>
            <a:ext cx="384556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市场数据</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市场数据</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6498590" y="1907540"/>
            <a:ext cx="3806190"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淘宝/天猫钓鱼服饰销售额</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28280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58272" y="3267139"/>
            <a:ext cx="5554612" cy="42354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阿里系电商上渔具装备的年销售额每年在50亿以上</a:t>
            </a: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1" name="图片 10"/>
          <p:cNvPicPr>
            <a:picLocks noChangeAspect="1"/>
          </p:cNvPicPr>
          <p:nvPr/>
        </p:nvPicPr>
        <p:blipFill>
          <a:blip r:embed="rId2"/>
          <a:stretch>
            <a:fillRect/>
          </a:stretch>
        </p:blipFill>
        <p:spPr>
          <a:xfrm>
            <a:off x="202565" y="1195705"/>
            <a:ext cx="4980940" cy="2571115"/>
          </a:xfrm>
          <a:prstGeom prst="rect">
            <a:avLst/>
          </a:prstGeom>
        </p:spPr>
      </p:pic>
      <p:pic>
        <p:nvPicPr>
          <p:cNvPr id="12" name="图片 11"/>
          <p:cNvPicPr>
            <a:picLocks noChangeAspect="1"/>
          </p:cNvPicPr>
          <p:nvPr/>
        </p:nvPicPr>
        <p:blipFill>
          <a:blip r:embed="rId3"/>
          <a:stretch>
            <a:fillRect/>
          </a:stretch>
        </p:blipFill>
        <p:spPr>
          <a:xfrm>
            <a:off x="1400810" y="3841750"/>
            <a:ext cx="3352165" cy="22098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市场数据</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6498590" y="1907540"/>
            <a:ext cx="3806190"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今年3月钓鱼服各价位销量情况</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28280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58272" y="3267139"/>
            <a:ext cx="5554612" cy="175196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价位段跟渔具不太一样，市场上常见钓鱼服的价格差异比较小。</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500元以下的钓鱼服占了电商平台的99%之多，其中200元以下占到总量的92%。这跟电商的购物环境也有关系。</a:t>
            </a: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5" name="图片 4"/>
          <p:cNvPicPr>
            <a:picLocks noChangeAspect="1"/>
          </p:cNvPicPr>
          <p:nvPr/>
        </p:nvPicPr>
        <p:blipFill>
          <a:blip r:embed="rId2"/>
          <a:stretch>
            <a:fillRect/>
          </a:stretch>
        </p:blipFill>
        <p:spPr>
          <a:xfrm>
            <a:off x="687070" y="1011555"/>
            <a:ext cx="3980815" cy="2466975"/>
          </a:xfrm>
          <a:prstGeom prst="rect">
            <a:avLst/>
          </a:prstGeom>
        </p:spPr>
      </p:pic>
      <p:pic>
        <p:nvPicPr>
          <p:cNvPr id="10" name="图片 9"/>
          <p:cNvPicPr>
            <a:picLocks noChangeAspect="1"/>
          </p:cNvPicPr>
          <p:nvPr/>
        </p:nvPicPr>
        <p:blipFill>
          <a:blip r:embed="rId3"/>
          <a:stretch>
            <a:fillRect/>
          </a:stretch>
        </p:blipFill>
        <p:spPr>
          <a:xfrm>
            <a:off x="506095" y="3545840"/>
            <a:ext cx="4479290" cy="2879090"/>
          </a:xfrm>
          <a:prstGeom prst="rect">
            <a:avLst/>
          </a:prstGeom>
        </p:spPr>
      </p:pic>
      <p:sp>
        <p:nvSpPr>
          <p:cNvPr id="13" name="文本框 12"/>
          <p:cNvSpPr txBox="1"/>
          <p:nvPr/>
        </p:nvSpPr>
        <p:spPr>
          <a:xfrm>
            <a:off x="5375275" y="5995035"/>
            <a:ext cx="6708140" cy="368300"/>
          </a:xfrm>
          <a:prstGeom prst="rect">
            <a:avLst/>
          </a:prstGeom>
          <a:noFill/>
        </p:spPr>
        <p:txBody>
          <a:bodyPr wrap="square" rtlCol="0">
            <a:spAutoFit/>
          </a:bodyPr>
          <a:p>
            <a:r>
              <a:rPr lang="zh-CN" altLang="en-US">
                <a:solidFill>
                  <a:schemeClr val="bg1"/>
                </a:solidFill>
                <a:latin typeface="微软雅黑" panose="020B0503020204020204" pitchFamily="34" charset="-122"/>
                <a:ea typeface="微软雅黑" panose="020B0503020204020204" pitchFamily="34" charset="-122"/>
              </a:rPr>
              <a:t>品牌淘宝/天猫数据反馈出的畅销钓鱼服品牌。</a:t>
            </a:r>
            <a:endParaRPr lang="zh-CN" altLang="en-US">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市场数据</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6498590" y="1907540"/>
            <a:ext cx="3806190"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淘宝销量</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28280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1" name="图片 10"/>
          <p:cNvPicPr>
            <a:picLocks noChangeAspect="1"/>
          </p:cNvPicPr>
          <p:nvPr/>
        </p:nvPicPr>
        <p:blipFill>
          <a:blip r:embed="rId2"/>
          <a:stretch>
            <a:fillRect/>
          </a:stretch>
        </p:blipFill>
        <p:spPr>
          <a:xfrm>
            <a:off x="8732520" y="629285"/>
            <a:ext cx="2542540" cy="1924050"/>
          </a:xfrm>
          <a:prstGeom prst="rect">
            <a:avLst/>
          </a:prstGeom>
        </p:spPr>
      </p:pic>
      <p:sp>
        <p:nvSpPr>
          <p:cNvPr id="12" name="文本框 11"/>
          <p:cNvSpPr txBox="1"/>
          <p:nvPr/>
        </p:nvSpPr>
        <p:spPr>
          <a:xfrm>
            <a:off x="5696585" y="3210560"/>
            <a:ext cx="5318125" cy="645160"/>
          </a:xfrm>
          <a:prstGeom prst="rect">
            <a:avLst/>
          </a:prstGeom>
          <a:noFill/>
        </p:spPr>
        <p:txBody>
          <a:bodyPr wrap="square" rtlCol="0">
            <a:spAutoFit/>
          </a:bodyPr>
          <a:p>
            <a:pPr algn="l"/>
            <a:r>
              <a:rPr lang="zh-CN" altLang="en-US">
                <a:solidFill>
                  <a:schemeClr val="bg1"/>
                </a:solidFill>
                <a:latin typeface="微软雅黑" panose="020B0503020204020204" pitchFamily="34" charset="-122"/>
                <a:ea typeface="微软雅黑" panose="020B0503020204020204" pitchFamily="34" charset="-122"/>
              </a:rPr>
              <a:t>淘宝/天猫一个月能卖出多少渔具？</a:t>
            </a:r>
            <a:endParaRPr lang="zh-CN" altLang="en-US">
              <a:solidFill>
                <a:schemeClr val="bg1"/>
              </a:solidFill>
              <a:latin typeface="微软雅黑" panose="020B0503020204020204" pitchFamily="34" charset="-122"/>
              <a:ea typeface="微软雅黑" panose="020B0503020204020204" pitchFamily="34" charset="-122"/>
            </a:endParaRPr>
          </a:p>
          <a:p>
            <a:pPr algn="l"/>
            <a:endParaRPr lang="zh-CN" altLang="en-US">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608330" y="1092835"/>
            <a:ext cx="4218940" cy="4209415"/>
          </a:xfrm>
          <a:prstGeom prst="rect">
            <a:avLst/>
          </a:prstGeom>
        </p:spPr>
      </p:pic>
      <p:pic>
        <p:nvPicPr>
          <p:cNvPr id="15" name="图片 14"/>
          <p:cNvPicPr>
            <a:picLocks noChangeAspect="1"/>
          </p:cNvPicPr>
          <p:nvPr/>
        </p:nvPicPr>
        <p:blipFill>
          <a:blip r:embed="rId4"/>
          <a:stretch>
            <a:fillRect/>
          </a:stretch>
        </p:blipFill>
        <p:spPr>
          <a:xfrm>
            <a:off x="5307965" y="3651885"/>
            <a:ext cx="6095365" cy="13906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市场数据</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6816725" y="1370965"/>
            <a:ext cx="3806190"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新手入"坑" 首付多少</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1" name="图片 10"/>
          <p:cNvPicPr>
            <a:picLocks noChangeAspect="1"/>
          </p:cNvPicPr>
          <p:nvPr/>
        </p:nvPicPr>
        <p:blipFill>
          <a:blip r:embed="rId2"/>
          <a:stretch>
            <a:fillRect/>
          </a:stretch>
        </p:blipFill>
        <p:spPr>
          <a:xfrm>
            <a:off x="6816725" y="2673350"/>
            <a:ext cx="4840605" cy="3102610"/>
          </a:xfrm>
          <a:prstGeom prst="rect">
            <a:avLst/>
          </a:prstGeom>
        </p:spPr>
      </p:pic>
      <p:sp>
        <p:nvSpPr>
          <p:cNvPr id="12" name="标题 8"/>
          <p:cNvSpPr>
            <a:spLocks noGrp="1"/>
          </p:cNvSpPr>
          <p:nvPr/>
        </p:nvSpPr>
        <p:spPr bwMode="auto">
          <a:xfrm>
            <a:off x="624205" y="1370965"/>
            <a:ext cx="3806190"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新手入"坑" 首付多少</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406400" y="2673350"/>
            <a:ext cx="4747895" cy="310324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44936" y="2576969"/>
            <a:ext cx="4704274" cy="521970"/>
          </a:xfrm>
          <a:prstGeom prst="rect">
            <a:avLst/>
          </a:prstGeom>
          <a:noFill/>
        </p:spPr>
        <p:txBody>
          <a:bodyPr wrap="square" rtlCol="0">
            <a:spAutoFit/>
          </a:bodyPr>
          <a:lstStyle/>
          <a:p>
            <a:r>
              <a:rPr lang="zh-CN" altLang="en-US" sz="2800" dirty="0">
                <a:solidFill>
                  <a:schemeClr val="bg1"/>
                </a:solidFill>
                <a:latin typeface="方正细珊瑚简体" panose="03000509000000000000" pitchFamily="65" charset="-122"/>
                <a:ea typeface="方正细珊瑚简体" panose="03000509000000000000" pitchFamily="65" charset="-122"/>
              </a:rPr>
              <a:t>核心功能</a:t>
            </a:r>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791585" y="2463165"/>
            <a:ext cx="942975" cy="7493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sz="2800" spc="300" dirty="0" smtClean="0">
                  <a:solidFill>
                    <a:schemeClr val="bg1"/>
                  </a:solidFill>
                  <a:latin typeface="微软雅黑" panose="020B0503020204020204" pitchFamily="34" charset="-122"/>
                  <a:ea typeface="微软雅黑" panose="020B0503020204020204" pitchFamily="34" charset="-122"/>
                </a:rPr>
                <a:t>核心功能</a:t>
              </a:r>
              <a:endParaRPr lang="zh-CN"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2816225" y="2672080"/>
            <a:ext cx="7576819" cy="1263015"/>
            <a:chOff x="3576" y="5838"/>
            <a:chExt cx="11932" cy="1989"/>
          </a:xfrm>
        </p:grpSpPr>
        <p:sp>
          <p:nvSpPr>
            <p:cNvPr id="10" name="Freeform 439"/>
            <p:cNvSpPr/>
            <p:nvPr/>
          </p:nvSpPr>
          <p:spPr bwMode="auto">
            <a:xfrm>
              <a:off x="8737" y="6967"/>
              <a:ext cx="799" cy="763"/>
            </a:xfrm>
            <a:custGeom>
              <a:avLst/>
              <a:gdLst>
                <a:gd name="T0" fmla="*/ 54 w 122"/>
                <a:gd name="T1" fmla="*/ 8 h 117"/>
                <a:gd name="T2" fmla="*/ 68 w 122"/>
                <a:gd name="T3" fmla="*/ 8 h 117"/>
                <a:gd name="T4" fmla="*/ 75 w 122"/>
                <a:gd name="T5" fmla="*/ 22 h 117"/>
                <a:gd name="T6" fmla="*/ 97 w 122"/>
                <a:gd name="T7" fmla="*/ 38 h 117"/>
                <a:gd name="T8" fmla="*/ 112 w 122"/>
                <a:gd name="T9" fmla="*/ 40 h 117"/>
                <a:gd name="T10" fmla="*/ 116 w 122"/>
                <a:gd name="T11" fmla="*/ 53 h 117"/>
                <a:gd name="T12" fmla="*/ 105 w 122"/>
                <a:gd name="T13" fmla="*/ 64 h 117"/>
                <a:gd name="T14" fmla="*/ 97 w 122"/>
                <a:gd name="T15" fmla="*/ 90 h 117"/>
                <a:gd name="T16" fmla="*/ 100 w 122"/>
                <a:gd name="T17" fmla="*/ 105 h 117"/>
                <a:gd name="T18" fmla="*/ 89 w 122"/>
                <a:gd name="T19" fmla="*/ 113 h 117"/>
                <a:gd name="T20" fmla="*/ 75 w 122"/>
                <a:gd name="T21" fmla="*/ 106 h 117"/>
                <a:gd name="T22" fmla="*/ 48 w 122"/>
                <a:gd name="T23" fmla="*/ 106 h 117"/>
                <a:gd name="T24" fmla="*/ 34 w 122"/>
                <a:gd name="T25" fmla="*/ 113 h 117"/>
                <a:gd name="T26" fmla="*/ 23 w 122"/>
                <a:gd name="T27" fmla="*/ 105 h 117"/>
                <a:gd name="T28" fmla="*/ 26 w 122"/>
                <a:gd name="T29" fmla="*/ 90 h 117"/>
                <a:gd name="T30" fmla="*/ 17 w 122"/>
                <a:gd name="T31" fmla="*/ 64 h 117"/>
                <a:gd name="T32" fmla="*/ 6 w 122"/>
                <a:gd name="T33" fmla="*/ 53 h 117"/>
                <a:gd name="T34" fmla="*/ 10 w 122"/>
                <a:gd name="T35" fmla="*/ 40 h 117"/>
                <a:gd name="T36" fmla="*/ 26 w 122"/>
                <a:gd name="T37" fmla="*/ 38 h 117"/>
                <a:gd name="T38" fmla="*/ 48 w 122"/>
                <a:gd name="T39" fmla="*/ 22 h 117"/>
                <a:gd name="T40" fmla="*/ 54 w 122"/>
                <a:gd name="T41" fmla="*/ 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2" h="117">
                  <a:moveTo>
                    <a:pt x="54" y="8"/>
                  </a:moveTo>
                  <a:cubicBezTo>
                    <a:pt x="58" y="0"/>
                    <a:pt x="64" y="0"/>
                    <a:pt x="68" y="8"/>
                  </a:cubicBezTo>
                  <a:cubicBezTo>
                    <a:pt x="75" y="22"/>
                    <a:pt x="75" y="22"/>
                    <a:pt x="75" y="22"/>
                  </a:cubicBezTo>
                  <a:cubicBezTo>
                    <a:pt x="79" y="29"/>
                    <a:pt x="89" y="37"/>
                    <a:pt x="97" y="38"/>
                  </a:cubicBezTo>
                  <a:cubicBezTo>
                    <a:pt x="112" y="40"/>
                    <a:pt x="112" y="40"/>
                    <a:pt x="112" y="40"/>
                  </a:cubicBezTo>
                  <a:cubicBezTo>
                    <a:pt x="121" y="41"/>
                    <a:pt x="122" y="47"/>
                    <a:pt x="116" y="53"/>
                  </a:cubicBezTo>
                  <a:cubicBezTo>
                    <a:pt x="105" y="64"/>
                    <a:pt x="105" y="64"/>
                    <a:pt x="105" y="64"/>
                  </a:cubicBezTo>
                  <a:cubicBezTo>
                    <a:pt x="99" y="70"/>
                    <a:pt x="95" y="81"/>
                    <a:pt x="97" y="90"/>
                  </a:cubicBezTo>
                  <a:cubicBezTo>
                    <a:pt x="100" y="105"/>
                    <a:pt x="100" y="105"/>
                    <a:pt x="100" y="105"/>
                  </a:cubicBezTo>
                  <a:cubicBezTo>
                    <a:pt x="101" y="113"/>
                    <a:pt x="96" y="117"/>
                    <a:pt x="89" y="113"/>
                  </a:cubicBezTo>
                  <a:cubicBezTo>
                    <a:pt x="75" y="106"/>
                    <a:pt x="75" y="106"/>
                    <a:pt x="75" y="106"/>
                  </a:cubicBezTo>
                  <a:cubicBezTo>
                    <a:pt x="67" y="102"/>
                    <a:pt x="55" y="102"/>
                    <a:pt x="48" y="106"/>
                  </a:cubicBezTo>
                  <a:cubicBezTo>
                    <a:pt x="34" y="113"/>
                    <a:pt x="34" y="113"/>
                    <a:pt x="34" y="113"/>
                  </a:cubicBezTo>
                  <a:cubicBezTo>
                    <a:pt x="27" y="117"/>
                    <a:pt x="22" y="113"/>
                    <a:pt x="23" y="105"/>
                  </a:cubicBezTo>
                  <a:cubicBezTo>
                    <a:pt x="26" y="90"/>
                    <a:pt x="26" y="90"/>
                    <a:pt x="26" y="90"/>
                  </a:cubicBezTo>
                  <a:cubicBezTo>
                    <a:pt x="27" y="81"/>
                    <a:pt x="23" y="70"/>
                    <a:pt x="17" y="64"/>
                  </a:cubicBezTo>
                  <a:cubicBezTo>
                    <a:pt x="6" y="53"/>
                    <a:pt x="6" y="53"/>
                    <a:pt x="6" y="53"/>
                  </a:cubicBezTo>
                  <a:cubicBezTo>
                    <a:pt x="0" y="47"/>
                    <a:pt x="2" y="41"/>
                    <a:pt x="10" y="40"/>
                  </a:cubicBezTo>
                  <a:cubicBezTo>
                    <a:pt x="26" y="38"/>
                    <a:pt x="26" y="38"/>
                    <a:pt x="26" y="38"/>
                  </a:cubicBezTo>
                  <a:cubicBezTo>
                    <a:pt x="34" y="37"/>
                    <a:pt x="44" y="29"/>
                    <a:pt x="48" y="22"/>
                  </a:cubicBezTo>
                  <a:cubicBezTo>
                    <a:pt x="54" y="8"/>
                    <a:pt x="54" y="8"/>
                    <a:pt x="54" y="8"/>
                  </a:cubicBezTo>
                </a:path>
              </a:pathLst>
            </a:custGeom>
            <a:solidFill>
              <a:schemeClr val="bg1"/>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11" name="Freeform 525"/>
            <p:cNvSpPr/>
            <p:nvPr/>
          </p:nvSpPr>
          <p:spPr bwMode="auto">
            <a:xfrm>
              <a:off x="11365" y="5838"/>
              <a:ext cx="655" cy="758"/>
            </a:xfrm>
            <a:custGeom>
              <a:avLst/>
              <a:gdLst>
                <a:gd name="T0" fmla="*/ 0 w 240"/>
                <a:gd name="T1" fmla="*/ 0 h 277"/>
                <a:gd name="T2" fmla="*/ 240 w 240"/>
                <a:gd name="T3" fmla="*/ 277 h 277"/>
                <a:gd name="T4" fmla="*/ 239 w 240"/>
                <a:gd name="T5" fmla="*/ 276 h 277"/>
                <a:gd name="T6" fmla="*/ 0 w 240"/>
                <a:gd name="T7" fmla="*/ 0 h 277"/>
              </a:gdLst>
              <a:ahLst/>
              <a:cxnLst>
                <a:cxn ang="0">
                  <a:pos x="T0" y="T1"/>
                </a:cxn>
                <a:cxn ang="0">
                  <a:pos x="T2" y="T3"/>
                </a:cxn>
                <a:cxn ang="0">
                  <a:pos x="T4" y="T5"/>
                </a:cxn>
                <a:cxn ang="0">
                  <a:pos x="T6" y="T7"/>
                </a:cxn>
              </a:cxnLst>
              <a:rect l="0" t="0" r="r" b="b"/>
              <a:pathLst>
                <a:path w="240" h="277">
                  <a:moveTo>
                    <a:pt x="0" y="0"/>
                  </a:moveTo>
                  <a:cubicBezTo>
                    <a:pt x="0" y="133"/>
                    <a:pt x="105" y="261"/>
                    <a:pt x="240" y="277"/>
                  </a:cubicBezTo>
                  <a:cubicBezTo>
                    <a:pt x="239" y="277"/>
                    <a:pt x="239" y="276"/>
                    <a:pt x="239" y="276"/>
                  </a:cubicBezTo>
                  <a:cubicBezTo>
                    <a:pt x="105" y="260"/>
                    <a:pt x="1" y="132"/>
                    <a:pt x="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6" name="Freeform 443"/>
            <p:cNvSpPr/>
            <p:nvPr/>
          </p:nvSpPr>
          <p:spPr bwMode="auto">
            <a:xfrm>
              <a:off x="3868" y="6967"/>
              <a:ext cx="907" cy="860"/>
            </a:xfrm>
            <a:custGeom>
              <a:avLst/>
              <a:gdLst>
                <a:gd name="T0" fmla="*/ 55 w 123"/>
                <a:gd name="T1" fmla="*/ 8 h 116"/>
                <a:gd name="T2" fmla="*/ 68 w 123"/>
                <a:gd name="T3" fmla="*/ 8 h 116"/>
                <a:gd name="T4" fmla="*/ 75 w 123"/>
                <a:gd name="T5" fmla="*/ 21 h 116"/>
                <a:gd name="T6" fmla="*/ 97 w 123"/>
                <a:gd name="T7" fmla="*/ 37 h 116"/>
                <a:gd name="T8" fmla="*/ 112 w 123"/>
                <a:gd name="T9" fmla="*/ 40 h 116"/>
                <a:gd name="T10" fmla="*/ 117 w 123"/>
                <a:gd name="T11" fmla="*/ 53 h 116"/>
                <a:gd name="T12" fmla="*/ 106 w 123"/>
                <a:gd name="T13" fmla="*/ 63 h 116"/>
                <a:gd name="T14" fmla="*/ 97 w 123"/>
                <a:gd name="T15" fmla="*/ 89 h 116"/>
                <a:gd name="T16" fmla="*/ 100 w 123"/>
                <a:gd name="T17" fmla="*/ 104 h 116"/>
                <a:gd name="T18" fmla="*/ 89 w 123"/>
                <a:gd name="T19" fmla="*/ 112 h 116"/>
                <a:gd name="T20" fmla="*/ 75 w 123"/>
                <a:gd name="T21" fmla="*/ 105 h 116"/>
                <a:gd name="T22" fmla="*/ 48 w 123"/>
                <a:gd name="T23" fmla="*/ 105 h 116"/>
                <a:gd name="T24" fmla="*/ 34 w 123"/>
                <a:gd name="T25" fmla="*/ 112 h 116"/>
                <a:gd name="T26" fmla="*/ 23 w 123"/>
                <a:gd name="T27" fmla="*/ 104 h 116"/>
                <a:gd name="T28" fmla="*/ 26 w 123"/>
                <a:gd name="T29" fmla="*/ 89 h 116"/>
                <a:gd name="T30" fmla="*/ 17 w 123"/>
                <a:gd name="T31" fmla="*/ 63 h 116"/>
                <a:gd name="T32" fmla="*/ 6 w 123"/>
                <a:gd name="T33" fmla="*/ 53 h 116"/>
                <a:gd name="T34" fmla="*/ 11 w 123"/>
                <a:gd name="T35" fmla="*/ 40 h 116"/>
                <a:gd name="T36" fmla="*/ 26 w 123"/>
                <a:gd name="T37" fmla="*/ 37 h 116"/>
                <a:gd name="T38" fmla="*/ 48 w 123"/>
                <a:gd name="T39" fmla="*/ 21 h 116"/>
                <a:gd name="T40" fmla="*/ 55 w 123"/>
                <a:gd name="T41" fmla="*/ 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3" h="116">
                  <a:moveTo>
                    <a:pt x="55" y="8"/>
                  </a:moveTo>
                  <a:cubicBezTo>
                    <a:pt x="58" y="0"/>
                    <a:pt x="65" y="0"/>
                    <a:pt x="68" y="8"/>
                  </a:cubicBezTo>
                  <a:cubicBezTo>
                    <a:pt x="75" y="21"/>
                    <a:pt x="75" y="21"/>
                    <a:pt x="75" y="21"/>
                  </a:cubicBezTo>
                  <a:cubicBezTo>
                    <a:pt x="79" y="29"/>
                    <a:pt x="89" y="36"/>
                    <a:pt x="97" y="37"/>
                  </a:cubicBezTo>
                  <a:cubicBezTo>
                    <a:pt x="112" y="40"/>
                    <a:pt x="112" y="40"/>
                    <a:pt x="112" y="40"/>
                  </a:cubicBezTo>
                  <a:cubicBezTo>
                    <a:pt x="121" y="41"/>
                    <a:pt x="123" y="47"/>
                    <a:pt x="117" y="53"/>
                  </a:cubicBezTo>
                  <a:cubicBezTo>
                    <a:pt x="106" y="63"/>
                    <a:pt x="106" y="63"/>
                    <a:pt x="106" y="63"/>
                  </a:cubicBezTo>
                  <a:cubicBezTo>
                    <a:pt x="100" y="69"/>
                    <a:pt x="96" y="81"/>
                    <a:pt x="97" y="89"/>
                  </a:cubicBezTo>
                  <a:cubicBezTo>
                    <a:pt x="100" y="104"/>
                    <a:pt x="100" y="104"/>
                    <a:pt x="100" y="104"/>
                  </a:cubicBezTo>
                  <a:cubicBezTo>
                    <a:pt x="101" y="113"/>
                    <a:pt x="96" y="116"/>
                    <a:pt x="89" y="112"/>
                  </a:cubicBezTo>
                  <a:cubicBezTo>
                    <a:pt x="75" y="105"/>
                    <a:pt x="75" y="105"/>
                    <a:pt x="75" y="105"/>
                  </a:cubicBezTo>
                  <a:cubicBezTo>
                    <a:pt x="68" y="101"/>
                    <a:pt x="55" y="101"/>
                    <a:pt x="48" y="105"/>
                  </a:cubicBezTo>
                  <a:cubicBezTo>
                    <a:pt x="34" y="112"/>
                    <a:pt x="34" y="112"/>
                    <a:pt x="34" y="112"/>
                  </a:cubicBezTo>
                  <a:cubicBezTo>
                    <a:pt x="27" y="116"/>
                    <a:pt x="22" y="113"/>
                    <a:pt x="23" y="104"/>
                  </a:cubicBezTo>
                  <a:cubicBezTo>
                    <a:pt x="26" y="89"/>
                    <a:pt x="26" y="89"/>
                    <a:pt x="26" y="89"/>
                  </a:cubicBezTo>
                  <a:cubicBezTo>
                    <a:pt x="27" y="81"/>
                    <a:pt x="23" y="69"/>
                    <a:pt x="17" y="63"/>
                  </a:cubicBezTo>
                  <a:cubicBezTo>
                    <a:pt x="6" y="53"/>
                    <a:pt x="6" y="53"/>
                    <a:pt x="6" y="53"/>
                  </a:cubicBezTo>
                  <a:cubicBezTo>
                    <a:pt x="0" y="47"/>
                    <a:pt x="2" y="41"/>
                    <a:pt x="11" y="40"/>
                  </a:cubicBezTo>
                  <a:cubicBezTo>
                    <a:pt x="26" y="37"/>
                    <a:pt x="26" y="37"/>
                    <a:pt x="26" y="37"/>
                  </a:cubicBezTo>
                  <a:cubicBezTo>
                    <a:pt x="34" y="36"/>
                    <a:pt x="44" y="29"/>
                    <a:pt x="48" y="21"/>
                  </a:cubicBezTo>
                  <a:cubicBezTo>
                    <a:pt x="55" y="8"/>
                    <a:pt x="55" y="8"/>
                    <a:pt x="55" y="8"/>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cxnSp>
          <p:nvCxnSpPr>
            <p:cNvPr id="26" name="直接连接符 25"/>
            <p:cNvCxnSpPr>
              <a:stCxn id="16" idx="4"/>
              <a:endCxn id="10" idx="17"/>
            </p:cNvCxnSpPr>
            <p:nvPr/>
          </p:nvCxnSpPr>
          <p:spPr>
            <a:xfrm flipV="1">
              <a:off x="4694" y="7228"/>
              <a:ext cx="4108" cy="36"/>
            </a:xfrm>
            <a:prstGeom prst="line">
              <a:avLst/>
            </a:prstGeom>
            <a:ln w="38100">
              <a:solidFill>
                <a:srgbClr val="1A9A85"/>
              </a:solidFill>
              <a:prstDash val="sysDot"/>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354" y="6536"/>
              <a:ext cx="6154" cy="580"/>
              <a:chOff x="2162110" y="4263055"/>
              <a:chExt cx="3907477" cy="368300"/>
            </a:xfrm>
          </p:grpSpPr>
          <p:sp>
            <p:nvSpPr>
              <p:cNvPr id="32" name="椭圆 31"/>
              <p:cNvSpPr>
                <a:spLocks noChangeAspect="1"/>
              </p:cNvSpPr>
              <p:nvPr/>
            </p:nvSpPr>
            <p:spPr>
              <a:xfrm>
                <a:off x="2162110" y="4357086"/>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文本框 32"/>
              <p:cNvSpPr txBox="1"/>
              <p:nvPr/>
            </p:nvSpPr>
            <p:spPr>
              <a:xfrm>
                <a:off x="2401161" y="4263055"/>
                <a:ext cx="3668426" cy="368300"/>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社交（约钓）</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576" y="6074"/>
              <a:ext cx="6061" cy="1016"/>
              <a:chOff x="1983690" y="6003590"/>
              <a:chExt cx="3848427" cy="645160"/>
            </a:xfrm>
          </p:grpSpPr>
          <p:sp>
            <p:nvSpPr>
              <p:cNvPr id="35" name="椭圆 34"/>
              <p:cNvSpPr>
                <a:spLocks noChangeAspect="1"/>
              </p:cNvSpPr>
              <p:nvPr/>
            </p:nvSpPr>
            <p:spPr>
              <a:xfrm>
                <a:off x="1983690" y="6155406"/>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6" name="文本框 35"/>
              <p:cNvSpPr txBox="1"/>
              <p:nvPr/>
            </p:nvSpPr>
            <p:spPr>
              <a:xfrm>
                <a:off x="2163691" y="6003590"/>
                <a:ext cx="3668426" cy="645160"/>
              </a:xfrm>
              <a:prstGeom prst="rect">
                <a:avLst/>
              </a:prstGeom>
              <a:noFill/>
            </p:spPr>
            <p:txBody>
              <a:bodyPr wrap="square" rtlCol="0">
                <a:spAutoFit/>
              </a:bodyPr>
              <a:lstStyle/>
              <a:p>
                <a:r>
                  <a:rPr lang="zh-CN" altLang="en-US" sz="1800" dirty="0" smtClean="0">
                    <a:solidFill>
                      <a:schemeClr val="bg1"/>
                    </a:solidFill>
                    <a:latin typeface="微软雅黑" panose="020B0503020204020204" pitchFamily="34" charset="-122"/>
                    <a:ea typeface="微软雅黑" panose="020B0503020204020204" pitchFamily="34" charset="-122"/>
                  </a:rPr>
                  <a:t>钓鱼信息集合（包括钓场、渔汛、赛事活动等）</a:t>
                </a:r>
                <a:endParaRPr lang="zh-CN" altLang="en-US" sz="1800" dirty="0" smtClean="0">
                  <a:solidFill>
                    <a:schemeClr val="bg1"/>
                  </a:solidFill>
                  <a:latin typeface="微软雅黑" panose="020B0503020204020204" pitchFamily="34" charset="-122"/>
                  <a:ea typeface="微软雅黑" panose="020B0503020204020204" pitchFamily="34" charset="-122"/>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44936" y="2576969"/>
            <a:ext cx="4704274" cy="521970"/>
          </a:xfrm>
          <a:prstGeom prst="rect">
            <a:avLst/>
          </a:prstGeom>
          <a:noFill/>
        </p:spPr>
        <p:txBody>
          <a:bodyPr wrap="square" rtlCol="0">
            <a:spAutoFit/>
          </a:bodyPr>
          <a:lstStyle/>
          <a:p>
            <a:r>
              <a:rPr lang="zh-CN" altLang="en-US" sz="2800" dirty="0">
                <a:solidFill>
                  <a:schemeClr val="bg1"/>
                </a:solidFill>
                <a:latin typeface="方正细珊瑚简体" panose="03000509000000000000" pitchFamily="65" charset="-122"/>
                <a:ea typeface="方正细珊瑚简体" panose="03000509000000000000" pitchFamily="65" charset="-122"/>
              </a:rPr>
              <a:t>产品优缺点</a:t>
            </a:r>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791585" y="2463165"/>
            <a:ext cx="942975" cy="7493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钓鱼人</a:t>
            </a:r>
            <a:r>
              <a:rPr lang="en-US" altLang="zh-CN" sz="2000" b="1" dirty="0" smtClean="0">
                <a:solidFill>
                  <a:schemeClr val="bg1"/>
                </a:solidFill>
                <a:latin typeface="微软雅黑" panose="020B0503020204020204" pitchFamily="34" charset="-122"/>
                <a:ea typeface="微软雅黑" panose="020B0503020204020204" pitchFamily="34" charset="-122"/>
              </a:rPr>
              <a:t>APP</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优点：渔具种类繁多、实时互动性强（直播）、具有一定的教学资源</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0" name="图片 29"/>
          <p:cNvPicPr>
            <a:picLocks noChangeAspect="1"/>
          </p:cNvPicPr>
          <p:nvPr/>
        </p:nvPicPr>
        <p:blipFill>
          <a:blip r:embed="rId2"/>
          <a:stretch>
            <a:fillRect/>
          </a:stretch>
        </p:blipFill>
        <p:spPr>
          <a:xfrm>
            <a:off x="974090" y="1282065"/>
            <a:ext cx="3032125" cy="5391785"/>
          </a:xfrm>
          <a:prstGeom prst="rect">
            <a:avLst/>
          </a:prstGeom>
        </p:spPr>
      </p:pic>
      <p:sp>
        <p:nvSpPr>
          <p:cNvPr id="39" name="矩形 38"/>
          <p:cNvSpPr/>
          <p:nvPr/>
        </p:nvSpPr>
        <p:spPr>
          <a:xfrm>
            <a:off x="5632872" y="231463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缺点：</a:t>
            </a:r>
            <a:r>
              <a:rPr lang="zh-CN" sz="1800" dirty="0">
                <a:solidFill>
                  <a:schemeClr val="bg1"/>
                </a:solidFill>
                <a:latin typeface="微软雅黑" panose="020B0503020204020204" pitchFamily="34" charset="-122"/>
                <a:ea typeface="微软雅黑" panose="020B0503020204020204" pitchFamily="34" charset="-122"/>
              </a:rPr>
              <a:t>广告过多、钓鱼资讯不够完整、</a:t>
            </a:r>
            <a:r>
              <a:rPr lang="zh-CN" dirty="0">
                <a:solidFill>
                  <a:schemeClr val="bg1"/>
                </a:solidFill>
                <a:latin typeface="微软雅黑" panose="020B0503020204020204" pitchFamily="34" charset="-122"/>
                <a:ea typeface="微软雅黑" panose="020B0503020204020204" pitchFamily="34" charset="-122"/>
                <a:sym typeface="+mn-ea"/>
              </a:rPr>
              <a:t>钓场信息缺乏实时性</a:t>
            </a:r>
            <a:endParaRPr lang="zh-CN"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sz="18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 野夫钓鱼</a:t>
            </a:r>
            <a:r>
              <a:rPr lang="en-US" altLang="zh-CN" sz="2000" b="1" dirty="0" smtClean="0">
                <a:solidFill>
                  <a:schemeClr val="bg1"/>
                </a:solidFill>
                <a:latin typeface="微软雅黑" panose="020B0503020204020204" pitchFamily="34" charset="-122"/>
                <a:ea typeface="微软雅黑" panose="020B0503020204020204" pitchFamily="34" charset="-122"/>
              </a:rPr>
              <a:t>APP</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755650"/>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优点：具有约钓功能、社交性强</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42354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缺点：</a:t>
            </a:r>
            <a:r>
              <a:rPr lang="zh-CN" sz="1800" dirty="0">
                <a:solidFill>
                  <a:schemeClr val="bg1"/>
                </a:solidFill>
                <a:latin typeface="微软雅黑" panose="020B0503020204020204" pitchFamily="34" charset="-122"/>
                <a:ea typeface="微软雅黑" panose="020B0503020204020204" pitchFamily="34" charset="-122"/>
              </a:rPr>
              <a:t> 缺少渔具交易、钓场信息缺乏实时性</a:t>
            </a:r>
            <a:endParaRPr lang="zh-CN" sz="1800" dirty="0">
              <a:solidFill>
                <a:schemeClr val="bg1"/>
              </a:solidFill>
              <a:latin typeface="微软雅黑" panose="020B0503020204020204" pitchFamily="34" charset="-122"/>
              <a:ea typeface="微软雅黑" panose="020B0503020204020204" pitchFamily="34" charset="-122"/>
            </a:endParaRPr>
          </a:p>
        </p:txBody>
      </p:sp>
      <p:pic>
        <p:nvPicPr>
          <p:cNvPr id="10" name="图片 9" descr="39589B81571563EE30FC871DDFCE2E24"/>
          <p:cNvPicPr>
            <a:picLocks noChangeAspect="1"/>
          </p:cNvPicPr>
          <p:nvPr/>
        </p:nvPicPr>
        <p:blipFill>
          <a:blip r:embed="rId2"/>
          <a:stretch>
            <a:fillRect/>
          </a:stretch>
        </p:blipFill>
        <p:spPr>
          <a:xfrm>
            <a:off x="1154430" y="1139190"/>
            <a:ext cx="3101975" cy="551561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去哪钓鱼</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优点：渔具种类繁多、实时互动性强（直播）</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缺点：产品种类单一、服务单一、</a:t>
            </a:r>
            <a:r>
              <a:rPr lang="zh-CN" dirty="0">
                <a:solidFill>
                  <a:schemeClr val="bg1"/>
                </a:solidFill>
                <a:latin typeface="微软雅黑" panose="020B0503020204020204" pitchFamily="34" charset="-122"/>
                <a:ea typeface="微软雅黑" panose="020B0503020204020204" pitchFamily="34" charset="-122"/>
                <a:sym typeface="+mn-ea"/>
              </a:rPr>
              <a:t>钓场信息缺乏实时性</a:t>
            </a:r>
            <a:endParaRPr lang="zh-CN"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pic>
        <p:nvPicPr>
          <p:cNvPr id="11" name="图片 10" descr="436C0DD797CA0D6E24A76913A6C95EA1"/>
          <p:cNvPicPr>
            <a:picLocks noChangeAspect="1"/>
          </p:cNvPicPr>
          <p:nvPr/>
        </p:nvPicPr>
        <p:blipFill>
          <a:blip r:embed="rId2"/>
          <a:stretch>
            <a:fillRect/>
          </a:stretch>
        </p:blipFill>
        <p:spPr>
          <a:xfrm>
            <a:off x="1127125" y="1073785"/>
            <a:ext cx="3129280" cy="55632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85000"/>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2836635" y="3494695"/>
            <a:ext cx="1728192" cy="1728192"/>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5" name="直接连接符 4"/>
          <p:cNvCxnSpPr/>
          <p:nvPr/>
        </p:nvCxnSpPr>
        <p:spPr>
          <a:xfrm>
            <a:off x="958732" y="1799231"/>
            <a:ext cx="699779" cy="12110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520306" y="1383733"/>
            <a:ext cx="4360140" cy="830997"/>
            <a:chOff x="3520306" y="1383733"/>
            <a:chExt cx="4360140" cy="830997"/>
          </a:xfrm>
        </p:grpSpPr>
        <p:sp>
          <p:nvSpPr>
            <p:cNvPr id="7" name="圆角矩形 6"/>
            <p:cNvSpPr/>
            <p:nvPr/>
          </p:nvSpPr>
          <p:spPr>
            <a:xfrm>
              <a:off x="3520306" y="1414511"/>
              <a:ext cx="4360140" cy="769441"/>
            </a:xfrm>
            <a:prstGeom prst="roundRect">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8" name="文本框 7"/>
            <p:cNvSpPr txBox="1"/>
            <p:nvPr/>
          </p:nvSpPr>
          <p:spPr>
            <a:xfrm>
              <a:off x="3520306" y="1383733"/>
              <a:ext cx="4360140" cy="830997"/>
            </a:xfrm>
            <a:prstGeom prst="rect">
              <a:avLst/>
            </a:prstGeom>
            <a:noFill/>
          </p:spPr>
          <p:txBody>
            <a:bodyPr wrap="square" rtlCol="0">
              <a:spAutoFit/>
            </a:bodyPr>
            <a:lstStyle/>
            <a:p>
              <a:pPr algn="ctr"/>
              <a:r>
                <a:rPr lang="zh-CN" altLang="en-US" sz="4000" b="1" dirty="0" smtClean="0">
                  <a:solidFill>
                    <a:schemeClr val="bg1"/>
                  </a:solidFill>
                  <a:latin typeface="方正细珊瑚简体" panose="03000509000000000000" pitchFamily="65" charset="-122"/>
                  <a:ea typeface="方正细珊瑚简体" panose="03000509000000000000" pitchFamily="65" charset="-122"/>
                </a:rPr>
                <a:t>目录 </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 </a:t>
              </a:r>
              <a:r>
                <a:rPr lang="en-US" altLang="zh-CN" sz="4800" b="1" dirty="0" smtClean="0">
                  <a:solidFill>
                    <a:schemeClr val="bg1"/>
                  </a:solidFill>
                  <a:latin typeface="方正细珊瑚简体" panose="03000509000000000000" pitchFamily="65" charset="-122"/>
                  <a:ea typeface="方正细珊瑚简体" panose="03000509000000000000" pitchFamily="65" charset="-122"/>
                </a:rPr>
                <a:t>c</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ontents</a:t>
              </a:r>
              <a:endParaRPr lang="zh-CN" altLang="en-US" sz="4000" b="1" dirty="0">
                <a:solidFill>
                  <a:schemeClr val="bg1"/>
                </a:solidFill>
                <a:latin typeface="方正细珊瑚简体" panose="03000509000000000000" pitchFamily="65" charset="-122"/>
                <a:ea typeface="方正细珊瑚简体" panose="03000509000000000000" pitchFamily="65" charset="-122"/>
              </a:endParaRPr>
            </a:p>
          </p:txBody>
        </p:sp>
      </p:grpSp>
      <p:sp>
        <p:nvSpPr>
          <p:cNvPr id="10" name="文本框 9"/>
          <p:cNvSpPr txBox="1"/>
          <p:nvPr/>
        </p:nvSpPr>
        <p:spPr>
          <a:xfrm>
            <a:off x="4841240" y="2923540"/>
            <a:ext cx="3845560" cy="398780"/>
          </a:xfrm>
          <a:prstGeom prst="rect">
            <a:avLst/>
          </a:prstGeom>
          <a:noFill/>
        </p:spPr>
        <p:txBody>
          <a:bodyPr wrap="square" rtlCol="0">
            <a:spAutoFit/>
          </a:bodyPr>
          <a:lstStyle/>
          <a:p>
            <a:r>
              <a:rPr lang="zh-CN" altLang="en-US" sz="2000" dirty="0" smtClean="0">
                <a:solidFill>
                  <a:schemeClr val="bg1"/>
                </a:solidFill>
                <a:latin typeface="方正细珊瑚简体" panose="03000509000000000000" pitchFamily="65" charset="-122"/>
                <a:ea typeface="方正细珊瑚简体" panose="03000509000000000000" pitchFamily="65" charset="-122"/>
              </a:rPr>
              <a:t>核心功能</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29" name="等腰三角形 28"/>
          <p:cNvSpPr/>
          <p:nvPr/>
        </p:nvSpPr>
        <p:spPr>
          <a:xfrm rot="10800000">
            <a:off x="9703198" y="3042493"/>
            <a:ext cx="2043606" cy="1761729"/>
          </a:xfrm>
          <a:prstGeom prst="triangl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0" name="等腰三角形 29"/>
          <p:cNvSpPr/>
          <p:nvPr/>
        </p:nvSpPr>
        <p:spPr>
          <a:xfrm rot="10800000">
            <a:off x="10777918" y="3868262"/>
            <a:ext cx="755283" cy="651106"/>
          </a:xfrm>
          <a:prstGeom prst="triangl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31" name="直接连接符 30"/>
          <p:cNvCxnSpPr/>
          <p:nvPr/>
        </p:nvCxnSpPr>
        <p:spPr>
          <a:xfrm>
            <a:off x="9335566" y="2709714"/>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58320" y="594260"/>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等腰三角形 32"/>
          <p:cNvSpPr/>
          <p:nvPr/>
        </p:nvSpPr>
        <p:spPr>
          <a:xfrm flipV="1">
            <a:off x="1509255" y="1942077"/>
            <a:ext cx="632555" cy="545306"/>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4" name="等腰三角形 33"/>
          <p:cNvSpPr/>
          <p:nvPr/>
        </p:nvSpPr>
        <p:spPr>
          <a:xfrm flipV="1">
            <a:off x="1789584" y="2152700"/>
            <a:ext cx="336526" cy="290109"/>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6" name="文本框 35"/>
          <p:cNvSpPr txBox="1"/>
          <p:nvPr/>
        </p:nvSpPr>
        <p:spPr>
          <a:xfrm>
            <a:off x="3916045" y="2800350"/>
            <a:ext cx="1483995"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05</a:t>
            </a:r>
            <a:endParaRPr lang="en-US" altLang="zh-CN" sz="3600">
              <a:solidFill>
                <a:schemeClr val="bg1"/>
              </a:solidFill>
              <a:latin typeface="造字工房朗倩（非商用）细体" charset="-122"/>
              <a:ea typeface="造字工房朗倩（非商用）细体" charset="-122"/>
            </a:endParaRPr>
          </a:p>
        </p:txBody>
      </p:sp>
      <p:sp>
        <p:nvSpPr>
          <p:cNvPr id="37" name="文本框 36"/>
          <p:cNvSpPr txBox="1"/>
          <p:nvPr/>
        </p:nvSpPr>
        <p:spPr>
          <a:xfrm>
            <a:off x="4841240" y="3617595"/>
            <a:ext cx="529590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交互设计</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38" name="文本框 37"/>
          <p:cNvSpPr txBox="1"/>
          <p:nvPr/>
        </p:nvSpPr>
        <p:spPr>
          <a:xfrm>
            <a:off x="3916045" y="3494405"/>
            <a:ext cx="1579880"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06</a:t>
            </a:r>
            <a:endParaRPr lang="en-US" altLang="zh-CN" sz="3600">
              <a:solidFill>
                <a:schemeClr val="bg1"/>
              </a:solidFill>
              <a:latin typeface="造字工房朗倩（非商用）细体" charset="-122"/>
              <a:ea typeface="造字工房朗倩（非商用）细体" charset="-122"/>
            </a:endParaRPr>
          </a:p>
        </p:txBody>
      </p:sp>
      <p:sp>
        <p:nvSpPr>
          <p:cNvPr id="39" name="文本框 38"/>
          <p:cNvSpPr txBox="1"/>
          <p:nvPr/>
        </p:nvSpPr>
        <p:spPr>
          <a:xfrm>
            <a:off x="3925570" y="4158615"/>
            <a:ext cx="2092325"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07</a:t>
            </a:r>
            <a:endParaRPr lang="en-US" altLang="zh-CN" sz="3600">
              <a:solidFill>
                <a:schemeClr val="bg1"/>
              </a:solidFill>
              <a:latin typeface="造字工房朗倩（非商用）细体" charset="-122"/>
              <a:ea typeface="造字工房朗倩（非商用）细体" charset="-122"/>
            </a:endParaRPr>
          </a:p>
        </p:txBody>
      </p:sp>
      <p:sp>
        <p:nvSpPr>
          <p:cNvPr id="40" name="文本框 39"/>
          <p:cNvSpPr txBox="1"/>
          <p:nvPr/>
        </p:nvSpPr>
        <p:spPr>
          <a:xfrm>
            <a:off x="3916045" y="4803775"/>
            <a:ext cx="1764030"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08</a:t>
            </a:r>
            <a:endParaRPr lang="en-US" altLang="zh-CN" sz="3600">
              <a:solidFill>
                <a:schemeClr val="bg1"/>
              </a:solidFill>
              <a:latin typeface="造字工房朗倩（非商用）细体" charset="-122"/>
              <a:ea typeface="造字工房朗倩（非商用）细体" charset="-122"/>
            </a:endParaRPr>
          </a:p>
        </p:txBody>
      </p:sp>
      <p:sp>
        <p:nvSpPr>
          <p:cNvPr id="41" name="文本框 40"/>
          <p:cNvSpPr txBox="1"/>
          <p:nvPr/>
        </p:nvSpPr>
        <p:spPr>
          <a:xfrm>
            <a:off x="4841240" y="4281805"/>
            <a:ext cx="384556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产品优缺点</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43" name="文本框 42"/>
          <p:cNvSpPr txBox="1"/>
          <p:nvPr/>
        </p:nvSpPr>
        <p:spPr>
          <a:xfrm>
            <a:off x="4841240" y="4926965"/>
            <a:ext cx="3845560" cy="398780"/>
          </a:xfrm>
          <a:prstGeom prst="rect">
            <a:avLst/>
          </a:prstGeom>
          <a:noFill/>
        </p:spPr>
        <p:txBody>
          <a:bodyPr wrap="square" rtlCol="0">
            <a:spAutoFit/>
          </a:bodyPr>
          <a:p>
            <a:r>
              <a:rPr lang="zh-CN" altLang="en-US" sz="2000" dirty="0" smtClean="0">
                <a:solidFill>
                  <a:schemeClr val="bg1"/>
                </a:solidFill>
                <a:latin typeface="方正细珊瑚简体" panose="03000509000000000000" pitchFamily="65" charset="-122"/>
                <a:ea typeface="方正细珊瑚简体" panose="03000509000000000000" pitchFamily="65" charset="-122"/>
              </a:rPr>
              <a:t>运营及推广策略</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335102"/>
            <a:ext cx="4682450" cy="682330"/>
            <a:chOff x="406574" y="335102"/>
            <a:chExt cx="4682450" cy="68233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14605" y="335102"/>
              <a:ext cx="3874419" cy="306705"/>
            </a:xfrm>
            <a:prstGeom prst="rect">
              <a:avLst/>
            </a:prstGeom>
            <a:noFill/>
          </p:spPr>
          <p:txBody>
            <a:bodyPr wrap="square" rtlCol="0">
              <a:spAutoFit/>
            </a:bodyPr>
            <a:lstStyle/>
            <a:p>
              <a:pPr algn="ctr"/>
              <a:r>
                <a:rPr lang="zh-CN" altLang="en-US" sz="1400" dirty="0" smtClean="0">
                  <a:solidFill>
                    <a:schemeClr val="bg1"/>
                  </a:solidFill>
                  <a:latin typeface="方正细珊瑚简体" panose="03000509000000000000" pitchFamily="65" charset="-122"/>
                  <a:ea typeface="方正细珊瑚简体" panose="03000509000000000000" pitchFamily="65" charset="-122"/>
                  <a:sym typeface="+mn-ea"/>
                </a:rPr>
                <a:t>竞争对手的企业愿景、产品定位及发展策略</a:t>
              </a:r>
              <a:endParaRPr lang="zh-CN" altLang="en-US" sz="1400" spc="300" dirty="0" smtClean="0">
                <a:solidFill>
                  <a:schemeClr val="bg1"/>
                </a:solidFill>
                <a:latin typeface="方正细珊瑚简体" panose="03000509000000000000" pitchFamily="65" charset="-122"/>
                <a:ea typeface="方正细珊瑚简体" panose="03000509000000000000" pitchFamily="65" charset="-122"/>
                <a:sym typeface="+mn-ea"/>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 name="标题 8"/>
          <p:cNvSpPr>
            <a:spLocks noGrp="1"/>
          </p:cNvSpPr>
          <p:nvPr>
            <p:ph type="title" idx="4294967295"/>
          </p:nvPr>
        </p:nvSpPr>
        <p:spPr bwMode="auto">
          <a:xfrm>
            <a:off x="7464981" y="459478"/>
            <a:ext cx="2549525" cy="9207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p>
            <a:pP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黑漂钓鱼</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grpSp>
        <p:nvGrpSpPr>
          <p:cNvPr id="34" name="组合 9"/>
          <p:cNvGrpSpPr/>
          <p:nvPr/>
        </p:nvGrpSpPr>
        <p:grpSpPr bwMode="auto">
          <a:xfrm>
            <a:off x="5696347" y="1138928"/>
            <a:ext cx="5478463" cy="382587"/>
            <a:chOff x="0" y="0"/>
            <a:chExt cx="3270267" cy="228218"/>
          </a:xfrm>
          <a:solidFill>
            <a:schemeClr val="bg1"/>
          </a:solidFill>
        </p:grpSpPr>
        <p:sp>
          <p:nvSpPr>
            <p:cNvPr id="35" name="矩形 11"/>
            <p:cNvSpPr>
              <a:spLocks noChangeArrowheads="1"/>
            </p:cNvSpPr>
            <p:nvPr/>
          </p:nvSpPr>
          <p:spPr bwMode="auto">
            <a:xfrm>
              <a:off x="1533411" y="0"/>
              <a:ext cx="228218" cy="228218"/>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buFont typeface="Arial" panose="020B0604020202020204" pitchFamily="34" charset="0"/>
                <a:buNone/>
              </a:pPr>
              <a:endParaRPr lang="zh-CN" altLang="zh-CN"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直接连接符 13"/>
            <p:cNvSpPr>
              <a:spLocks noChangeShapeType="1"/>
            </p:cNvSpPr>
            <p:nvPr/>
          </p:nvSpPr>
          <p:spPr bwMode="auto">
            <a:xfrm>
              <a:off x="0" y="114109"/>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7" name="直接连接符 14"/>
            <p:cNvSpPr>
              <a:spLocks noChangeShapeType="1"/>
            </p:cNvSpPr>
            <p:nvPr/>
          </p:nvSpPr>
          <p:spPr bwMode="auto">
            <a:xfrm>
              <a:off x="1872208" y="118648"/>
              <a:ext cx="1398059" cy="1"/>
            </a:xfrm>
            <a:prstGeom prst="line">
              <a:avLst/>
            </a:prstGeom>
            <a:grp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5620172" y="1521524"/>
            <a:ext cx="5554612" cy="1087755"/>
          </a:xfrm>
          <a:prstGeom prst="rect">
            <a:avLst/>
          </a:prstGeom>
        </p:spPr>
        <p:txBody>
          <a:bodyPr wrap="square">
            <a:spAutoFit/>
          </a:bodyPr>
          <a:lstStyle/>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优点：界面简洁、与线下渔具店有较强的合作</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cxnSp>
        <p:nvCxnSpPr>
          <p:cNvPr id="41" name="曲线连接符 40"/>
          <p:cNvCxnSpPr/>
          <p:nvPr/>
        </p:nvCxnSpPr>
        <p:spPr>
          <a:xfrm>
            <a:off x="5633257" y="5302122"/>
            <a:ext cx="5631872" cy="12700"/>
          </a:xfrm>
          <a:prstGeom prst="curvedConnector3">
            <a:avLst/>
          </a:prstGeom>
          <a:ln w="76200" cmpd="dbl">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43" name="Freeform 701"/>
          <p:cNvSpPr>
            <a:spLocks noEditPoints="1"/>
          </p:cNvSpPr>
          <p:nvPr/>
        </p:nvSpPr>
        <p:spPr bwMode="auto">
          <a:xfrm>
            <a:off x="4256662" y="4532198"/>
            <a:ext cx="411413" cy="411413"/>
          </a:xfrm>
          <a:custGeom>
            <a:avLst/>
            <a:gdLst>
              <a:gd name="T0" fmla="*/ 0 w 81"/>
              <a:gd name="T1" fmla="*/ 40 h 81"/>
              <a:gd name="T2" fmla="*/ 23 w 81"/>
              <a:gd name="T3" fmla="*/ 77 h 81"/>
              <a:gd name="T4" fmla="*/ 4 w 81"/>
              <a:gd name="T5" fmla="*/ 24 h 81"/>
              <a:gd name="T6" fmla="*/ 0 w 81"/>
              <a:gd name="T7" fmla="*/ 40 h 81"/>
              <a:gd name="T8" fmla="*/ 68 w 81"/>
              <a:gd name="T9" fmla="*/ 38 h 81"/>
              <a:gd name="T10" fmla="*/ 65 w 81"/>
              <a:gd name="T11" fmla="*/ 27 h 81"/>
              <a:gd name="T12" fmla="*/ 61 w 81"/>
              <a:gd name="T13" fmla="*/ 17 h 81"/>
              <a:gd name="T14" fmla="*/ 68 w 81"/>
              <a:gd name="T15" fmla="*/ 10 h 81"/>
              <a:gd name="T16" fmla="*/ 68 w 81"/>
              <a:gd name="T17" fmla="*/ 10 h 81"/>
              <a:gd name="T18" fmla="*/ 41 w 81"/>
              <a:gd name="T19" fmla="*/ 0 h 81"/>
              <a:gd name="T20" fmla="*/ 7 w 81"/>
              <a:gd name="T21" fmla="*/ 18 h 81"/>
              <a:gd name="T22" fmla="*/ 9 w 81"/>
              <a:gd name="T23" fmla="*/ 18 h 81"/>
              <a:gd name="T24" fmla="*/ 20 w 81"/>
              <a:gd name="T25" fmla="*/ 17 h 81"/>
              <a:gd name="T26" fmla="*/ 20 w 81"/>
              <a:gd name="T27" fmla="*/ 21 h 81"/>
              <a:gd name="T28" fmla="*/ 16 w 81"/>
              <a:gd name="T29" fmla="*/ 21 h 81"/>
              <a:gd name="T30" fmla="*/ 31 w 81"/>
              <a:gd name="T31" fmla="*/ 65 h 81"/>
              <a:gd name="T32" fmla="*/ 40 w 81"/>
              <a:gd name="T33" fmla="*/ 39 h 81"/>
              <a:gd name="T34" fmla="*/ 33 w 81"/>
              <a:gd name="T35" fmla="*/ 21 h 81"/>
              <a:gd name="T36" fmla="*/ 29 w 81"/>
              <a:gd name="T37" fmla="*/ 21 h 81"/>
              <a:gd name="T38" fmla="*/ 29 w 81"/>
              <a:gd name="T39" fmla="*/ 17 h 81"/>
              <a:gd name="T40" fmla="*/ 40 w 81"/>
              <a:gd name="T41" fmla="*/ 18 h 81"/>
              <a:gd name="T42" fmla="*/ 51 w 81"/>
              <a:gd name="T43" fmla="*/ 17 h 81"/>
              <a:gd name="T44" fmla="*/ 51 w 81"/>
              <a:gd name="T45" fmla="*/ 21 h 81"/>
              <a:gd name="T46" fmla="*/ 46 w 81"/>
              <a:gd name="T47" fmla="*/ 21 h 81"/>
              <a:gd name="T48" fmla="*/ 61 w 81"/>
              <a:gd name="T49" fmla="*/ 65 h 81"/>
              <a:gd name="T50" fmla="*/ 65 w 81"/>
              <a:gd name="T51" fmla="*/ 51 h 81"/>
              <a:gd name="T52" fmla="*/ 68 w 81"/>
              <a:gd name="T53" fmla="*/ 38 h 81"/>
              <a:gd name="T54" fmla="*/ 41 w 81"/>
              <a:gd name="T55" fmla="*/ 44 h 81"/>
              <a:gd name="T56" fmla="*/ 29 w 81"/>
              <a:gd name="T57" fmla="*/ 79 h 81"/>
              <a:gd name="T58" fmla="*/ 41 w 81"/>
              <a:gd name="T59" fmla="*/ 81 h 81"/>
              <a:gd name="T60" fmla="*/ 54 w 81"/>
              <a:gd name="T61" fmla="*/ 79 h 81"/>
              <a:gd name="T62" fmla="*/ 54 w 81"/>
              <a:gd name="T63" fmla="*/ 78 h 81"/>
              <a:gd name="T64" fmla="*/ 41 w 81"/>
              <a:gd name="T65" fmla="*/ 44 h 81"/>
              <a:gd name="T66" fmla="*/ 76 w 81"/>
              <a:gd name="T67" fmla="*/ 21 h 81"/>
              <a:gd name="T68" fmla="*/ 77 w 81"/>
              <a:gd name="T69" fmla="*/ 25 h 81"/>
              <a:gd name="T70" fmla="*/ 74 w 81"/>
              <a:gd name="T71" fmla="*/ 39 h 81"/>
              <a:gd name="T72" fmla="*/ 61 w 81"/>
              <a:gd name="T73" fmla="*/ 75 h 81"/>
              <a:gd name="T74" fmla="*/ 81 w 81"/>
              <a:gd name="T75" fmla="*/ 40 h 81"/>
              <a:gd name="T76" fmla="*/ 76 w 81"/>
              <a:gd name="T77"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1" h="81">
                <a:moveTo>
                  <a:pt x="0" y="40"/>
                </a:moveTo>
                <a:cubicBezTo>
                  <a:pt x="0" y="56"/>
                  <a:pt x="9" y="70"/>
                  <a:pt x="23" y="77"/>
                </a:cubicBezTo>
                <a:cubicBezTo>
                  <a:pt x="4" y="24"/>
                  <a:pt x="4" y="24"/>
                  <a:pt x="4" y="24"/>
                </a:cubicBezTo>
                <a:cubicBezTo>
                  <a:pt x="1" y="29"/>
                  <a:pt x="0" y="34"/>
                  <a:pt x="0" y="40"/>
                </a:cubicBezTo>
                <a:close/>
                <a:moveTo>
                  <a:pt x="68" y="38"/>
                </a:moveTo>
                <a:cubicBezTo>
                  <a:pt x="68" y="33"/>
                  <a:pt x="66" y="30"/>
                  <a:pt x="65" y="27"/>
                </a:cubicBezTo>
                <a:cubicBezTo>
                  <a:pt x="63" y="24"/>
                  <a:pt x="61" y="21"/>
                  <a:pt x="61" y="17"/>
                </a:cubicBezTo>
                <a:cubicBezTo>
                  <a:pt x="61" y="14"/>
                  <a:pt x="64" y="10"/>
                  <a:pt x="68" y="10"/>
                </a:cubicBezTo>
                <a:cubicBezTo>
                  <a:pt x="68" y="10"/>
                  <a:pt x="68" y="10"/>
                  <a:pt x="68" y="10"/>
                </a:cubicBezTo>
                <a:cubicBezTo>
                  <a:pt x="61" y="4"/>
                  <a:pt x="51" y="0"/>
                  <a:pt x="41" y="0"/>
                </a:cubicBezTo>
                <a:cubicBezTo>
                  <a:pt x="27" y="0"/>
                  <a:pt x="14" y="7"/>
                  <a:pt x="7" y="18"/>
                </a:cubicBezTo>
                <a:cubicBezTo>
                  <a:pt x="8" y="18"/>
                  <a:pt x="9" y="18"/>
                  <a:pt x="9" y="18"/>
                </a:cubicBezTo>
                <a:cubicBezTo>
                  <a:pt x="14" y="18"/>
                  <a:pt x="20" y="17"/>
                  <a:pt x="20" y="17"/>
                </a:cubicBezTo>
                <a:cubicBezTo>
                  <a:pt x="22" y="17"/>
                  <a:pt x="23" y="21"/>
                  <a:pt x="20" y="21"/>
                </a:cubicBezTo>
                <a:cubicBezTo>
                  <a:pt x="20" y="21"/>
                  <a:pt x="18" y="21"/>
                  <a:pt x="16" y="21"/>
                </a:cubicBezTo>
                <a:cubicBezTo>
                  <a:pt x="31" y="65"/>
                  <a:pt x="31" y="65"/>
                  <a:pt x="31" y="65"/>
                </a:cubicBezTo>
                <a:cubicBezTo>
                  <a:pt x="40" y="39"/>
                  <a:pt x="40" y="39"/>
                  <a:pt x="40" y="39"/>
                </a:cubicBezTo>
                <a:cubicBezTo>
                  <a:pt x="33" y="21"/>
                  <a:pt x="33" y="21"/>
                  <a:pt x="33" y="21"/>
                </a:cubicBezTo>
                <a:cubicBezTo>
                  <a:pt x="31" y="21"/>
                  <a:pt x="29" y="21"/>
                  <a:pt x="29" y="21"/>
                </a:cubicBezTo>
                <a:cubicBezTo>
                  <a:pt x="27" y="21"/>
                  <a:pt x="27" y="17"/>
                  <a:pt x="29" y="17"/>
                </a:cubicBezTo>
                <a:cubicBezTo>
                  <a:pt x="29" y="17"/>
                  <a:pt x="36" y="18"/>
                  <a:pt x="40" y="18"/>
                </a:cubicBezTo>
                <a:cubicBezTo>
                  <a:pt x="44" y="18"/>
                  <a:pt x="51" y="17"/>
                  <a:pt x="51" y="17"/>
                </a:cubicBezTo>
                <a:cubicBezTo>
                  <a:pt x="53" y="17"/>
                  <a:pt x="53" y="21"/>
                  <a:pt x="51" y="21"/>
                </a:cubicBezTo>
                <a:cubicBezTo>
                  <a:pt x="51" y="21"/>
                  <a:pt x="49" y="21"/>
                  <a:pt x="46" y="21"/>
                </a:cubicBezTo>
                <a:cubicBezTo>
                  <a:pt x="61" y="65"/>
                  <a:pt x="61" y="65"/>
                  <a:pt x="61" y="65"/>
                </a:cubicBezTo>
                <a:cubicBezTo>
                  <a:pt x="65" y="51"/>
                  <a:pt x="65" y="51"/>
                  <a:pt x="65" y="51"/>
                </a:cubicBezTo>
                <a:cubicBezTo>
                  <a:pt x="67" y="46"/>
                  <a:pt x="68" y="42"/>
                  <a:pt x="68" y="38"/>
                </a:cubicBezTo>
                <a:close/>
                <a:moveTo>
                  <a:pt x="41" y="44"/>
                </a:moveTo>
                <a:cubicBezTo>
                  <a:pt x="29" y="79"/>
                  <a:pt x="29" y="79"/>
                  <a:pt x="29" y="79"/>
                </a:cubicBezTo>
                <a:cubicBezTo>
                  <a:pt x="33" y="80"/>
                  <a:pt x="37" y="81"/>
                  <a:pt x="41" y="81"/>
                </a:cubicBezTo>
                <a:cubicBezTo>
                  <a:pt x="45" y="81"/>
                  <a:pt x="50" y="80"/>
                  <a:pt x="54" y="79"/>
                </a:cubicBezTo>
                <a:cubicBezTo>
                  <a:pt x="54" y="78"/>
                  <a:pt x="54" y="78"/>
                  <a:pt x="54" y="78"/>
                </a:cubicBezTo>
                <a:lnTo>
                  <a:pt x="41" y="44"/>
                </a:lnTo>
                <a:close/>
                <a:moveTo>
                  <a:pt x="76" y="21"/>
                </a:moveTo>
                <a:cubicBezTo>
                  <a:pt x="77" y="22"/>
                  <a:pt x="77" y="23"/>
                  <a:pt x="77" y="25"/>
                </a:cubicBezTo>
                <a:cubicBezTo>
                  <a:pt x="77" y="29"/>
                  <a:pt x="76" y="34"/>
                  <a:pt x="74" y="39"/>
                </a:cubicBezTo>
                <a:cubicBezTo>
                  <a:pt x="61" y="75"/>
                  <a:pt x="61" y="75"/>
                  <a:pt x="61" y="75"/>
                </a:cubicBezTo>
                <a:cubicBezTo>
                  <a:pt x="73" y="68"/>
                  <a:pt x="81" y="55"/>
                  <a:pt x="81" y="40"/>
                </a:cubicBezTo>
                <a:cubicBezTo>
                  <a:pt x="81" y="33"/>
                  <a:pt x="80" y="27"/>
                  <a:pt x="76" y="21"/>
                </a:cubicBezTo>
                <a:close/>
              </a:path>
            </a:pathLst>
          </a:custGeom>
          <a:solidFill>
            <a:srgbClr val="EAE8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矩形 38"/>
          <p:cNvSpPr/>
          <p:nvPr/>
        </p:nvSpPr>
        <p:spPr>
          <a:xfrm>
            <a:off x="5620172" y="2014919"/>
            <a:ext cx="5554612" cy="1087755"/>
          </a:xfrm>
          <a:prstGeom prst="rect">
            <a:avLst/>
          </a:prstGeom>
        </p:spPr>
        <p:txBody>
          <a:bodyPr wrap="square">
            <a:spAutoFit/>
          </a:bodyPr>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缺点：服务单一、用户互动性较弱、</a:t>
            </a:r>
            <a:r>
              <a:rPr lang="zh-CN" dirty="0">
                <a:solidFill>
                  <a:schemeClr val="bg1"/>
                </a:solidFill>
                <a:latin typeface="微软雅黑" panose="020B0503020204020204" pitchFamily="34" charset="-122"/>
                <a:ea typeface="微软雅黑" panose="020B0503020204020204" pitchFamily="34" charset="-122"/>
                <a:sym typeface="+mn-ea"/>
              </a:rPr>
              <a:t>钓场信息缺乏实时性</a:t>
            </a:r>
            <a:endParaRPr lang="zh-CN"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lang="zh-CN" altLang="en-US" sz="1800" dirty="0">
              <a:solidFill>
                <a:schemeClr val="bg1"/>
              </a:solidFill>
              <a:latin typeface="微软雅黑" panose="020B0503020204020204" pitchFamily="34" charset="-122"/>
              <a:ea typeface="微软雅黑" panose="020B0503020204020204" pitchFamily="34" charset="-122"/>
            </a:endParaRPr>
          </a:p>
        </p:txBody>
      </p:sp>
      <p:pic>
        <p:nvPicPr>
          <p:cNvPr id="10" name="图片 9" descr="ECC3B47BF3E5F204BB5C132BC2271611"/>
          <p:cNvPicPr>
            <a:picLocks noChangeAspect="1"/>
          </p:cNvPicPr>
          <p:nvPr/>
        </p:nvPicPr>
        <p:blipFill>
          <a:blip r:embed="rId2"/>
          <a:stretch>
            <a:fillRect/>
          </a:stretch>
        </p:blipFill>
        <p:spPr>
          <a:xfrm>
            <a:off x="1258570" y="1139190"/>
            <a:ext cx="2997835" cy="533082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总结</a:t>
              </a: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 name="对角圆角矩形 9"/>
          <p:cNvSpPr/>
          <p:nvPr/>
        </p:nvSpPr>
        <p:spPr>
          <a:xfrm>
            <a:off x="1624754" y="1985508"/>
            <a:ext cx="2669305" cy="2718302"/>
          </a:xfrm>
          <a:prstGeom prst="round2DiagRect">
            <a:avLst/>
          </a:prstGeom>
          <a:solidFill>
            <a:srgbClr val="F04D4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623806" y="2419100"/>
            <a:ext cx="2671200" cy="751825"/>
          </a:xfrm>
          <a:prstGeom prst="rect">
            <a:avLst/>
          </a:prstGeom>
          <a:solidFill>
            <a:srgbClr val="2B2C2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795061" y="2610346"/>
            <a:ext cx="2328691" cy="39878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市场</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795061" y="3330562"/>
            <a:ext cx="2328691" cy="922020"/>
          </a:xfrm>
          <a:prstGeom prst="rect">
            <a:avLst/>
          </a:prstGeom>
          <a:noFill/>
        </p:spPr>
        <p:txBody>
          <a:bodyPr wrap="square" rtlCol="0">
            <a:spAutoFit/>
          </a:bodyPr>
          <a:lstStyle/>
          <a:p>
            <a:pPr algn="just"/>
            <a:r>
              <a:rPr lang="zh-CN" altLang="en-US" sz="1800" dirty="0">
                <a:solidFill>
                  <a:schemeClr val="bg1"/>
                </a:solidFill>
                <a:latin typeface="微软雅黑" panose="020B0503020204020204" pitchFamily="34" charset="-122"/>
                <a:ea typeface="微软雅黑" panose="020B0503020204020204" pitchFamily="34" charset="-122"/>
              </a:rPr>
              <a:t>目前国内外钓鱼市场较大，有较好的用户资源</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14" name="对角圆角矩形 13"/>
          <p:cNvSpPr/>
          <p:nvPr/>
        </p:nvSpPr>
        <p:spPr>
          <a:xfrm>
            <a:off x="7903245" y="1985508"/>
            <a:ext cx="2669305" cy="2718302"/>
          </a:xfrm>
          <a:prstGeom prst="round2DiagRect">
            <a:avLst/>
          </a:prstGeom>
          <a:solidFill>
            <a:srgbClr val="98D4A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7902297" y="2419100"/>
            <a:ext cx="2671200" cy="751825"/>
          </a:xfrm>
          <a:prstGeom prst="rect">
            <a:avLst/>
          </a:prstGeom>
          <a:solidFill>
            <a:srgbClr val="2B2C2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8073552" y="2610346"/>
            <a:ext cx="2328691" cy="39878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目标产品</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073552" y="3330562"/>
            <a:ext cx="2328691" cy="1198880"/>
          </a:xfrm>
          <a:prstGeom prst="rect">
            <a:avLst/>
          </a:prstGeom>
          <a:noFill/>
        </p:spPr>
        <p:txBody>
          <a:bodyPr wrap="square" rtlCol="0">
            <a:spAutoFit/>
          </a:bodyPr>
          <a:lstStyle/>
          <a:p>
            <a:pPr algn="just"/>
            <a:r>
              <a:rPr lang="zh-CN" altLang="en-US" sz="1800" dirty="0">
                <a:solidFill>
                  <a:schemeClr val="bg1"/>
                </a:solidFill>
                <a:latin typeface="微软雅黑" panose="020B0503020204020204" pitchFamily="34" charset="-122"/>
                <a:ea typeface="微软雅黑" panose="020B0503020204020204" pitchFamily="34" charset="-122"/>
              </a:rPr>
              <a:t>钓场信息准确</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r>
              <a:rPr lang="zh-CN" altLang="en-US" sz="1800" dirty="0">
                <a:solidFill>
                  <a:schemeClr val="bg1"/>
                </a:solidFill>
                <a:latin typeface="微软雅黑" panose="020B0503020204020204" pitchFamily="34" charset="-122"/>
                <a:ea typeface="微软雅黑" panose="020B0503020204020204" pitchFamily="34" charset="-122"/>
              </a:rPr>
              <a:t>约钓功能完善</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r>
              <a:rPr lang="zh-CN" altLang="en-US" sz="1800" dirty="0">
                <a:solidFill>
                  <a:schemeClr val="bg1"/>
                </a:solidFill>
                <a:latin typeface="微软雅黑" panose="020B0503020204020204" pitchFamily="34" charset="-122"/>
                <a:ea typeface="微软雅黑" panose="020B0503020204020204" pitchFamily="34" charset="-122"/>
              </a:rPr>
              <a:t>良好的交互设计</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r>
              <a:rPr lang="zh-CN" altLang="en-US" sz="1800" dirty="0">
                <a:solidFill>
                  <a:schemeClr val="bg1"/>
                </a:solidFill>
                <a:latin typeface="微软雅黑" panose="020B0503020204020204" pitchFamily="34" charset="-122"/>
                <a:ea typeface="微软雅黑" panose="020B0503020204020204" pitchFamily="34" charset="-122"/>
              </a:rPr>
              <a:t>无广告</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18" name="对角圆角矩形 17"/>
          <p:cNvSpPr/>
          <p:nvPr/>
        </p:nvSpPr>
        <p:spPr>
          <a:xfrm>
            <a:off x="4763999" y="1985508"/>
            <a:ext cx="2669305" cy="2718302"/>
          </a:xfrm>
          <a:prstGeom prst="round2DiagRect">
            <a:avLst/>
          </a:prstGeom>
          <a:solidFill>
            <a:srgbClr val="F8BB13"/>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763051" y="2419100"/>
            <a:ext cx="2671200" cy="751825"/>
          </a:xfrm>
          <a:prstGeom prst="rect">
            <a:avLst/>
          </a:prstGeom>
          <a:solidFill>
            <a:srgbClr val="2B2C2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934306" y="2610346"/>
            <a:ext cx="2328691" cy="39878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市场已有产品</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4934306" y="3330562"/>
            <a:ext cx="2328691" cy="1419860"/>
          </a:xfrm>
          <a:prstGeom prst="rect">
            <a:avLst/>
          </a:prstGeom>
          <a:noFill/>
        </p:spPr>
        <p:txBody>
          <a:bodyPr wrap="square" rtlCol="0">
            <a:spAutoFit/>
          </a:bodyPr>
          <a:lstStyle/>
          <a:p>
            <a:pPr algn="just">
              <a:lnSpc>
                <a:spcPct val="120000"/>
              </a:lnSpc>
            </a:pPr>
            <a:r>
              <a:rPr lang="zh-CN" dirty="0">
                <a:solidFill>
                  <a:schemeClr val="bg1"/>
                </a:solidFill>
                <a:latin typeface="微软雅黑" panose="020B0503020204020204" pitchFamily="34" charset="-122"/>
                <a:ea typeface="微软雅黑" panose="020B0503020204020204" pitchFamily="34" charset="-122"/>
                <a:sym typeface="+mn-ea"/>
              </a:rPr>
              <a:t>钓场信息缺乏实时性</a:t>
            </a:r>
            <a:endParaRPr lang="zh-CN" dirty="0">
              <a:solidFill>
                <a:schemeClr val="bg1"/>
              </a:solidFill>
              <a:latin typeface="微软雅黑" panose="020B0503020204020204" pitchFamily="34" charset="-122"/>
              <a:ea typeface="微软雅黑" panose="020B0503020204020204" pitchFamily="34" charset="-122"/>
              <a:sym typeface="+mn-ea"/>
            </a:endParaRPr>
          </a:p>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具有约钓功能的产品较少</a:t>
            </a:r>
            <a:endParaRPr lang="zh-CN" altLang="en-US" sz="18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lang="zh-CN" altLang="en-US" sz="1800" dirty="0">
                <a:solidFill>
                  <a:schemeClr val="bg1"/>
                </a:solidFill>
                <a:latin typeface="微软雅黑" panose="020B0503020204020204" pitchFamily="34" charset="-122"/>
                <a:ea typeface="微软雅黑" panose="020B0503020204020204" pitchFamily="34" charset="-122"/>
              </a:rPr>
              <a:t>广告过多</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982663" y="5056815"/>
            <a:ext cx="10225088" cy="1366941"/>
          </a:xfrm>
          <a:prstGeom prst="rect">
            <a:avLst/>
          </a:prstGeom>
          <a:solidFill>
            <a:srgbClr val="2B2C27">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grpSp>
        <p:nvGrpSpPr>
          <p:cNvPr id="23" name="组合 22"/>
          <p:cNvGrpSpPr/>
          <p:nvPr/>
        </p:nvGrpSpPr>
        <p:grpSpPr>
          <a:xfrm>
            <a:off x="1192724" y="4861178"/>
            <a:ext cx="1204674" cy="580938"/>
            <a:chOff x="601222" y="5081666"/>
            <a:chExt cx="1204674" cy="580938"/>
          </a:xfrm>
        </p:grpSpPr>
        <p:grpSp>
          <p:nvGrpSpPr>
            <p:cNvPr id="24" name="组合 23"/>
            <p:cNvGrpSpPr/>
            <p:nvPr/>
          </p:nvGrpSpPr>
          <p:grpSpPr>
            <a:xfrm>
              <a:off x="601222" y="5081666"/>
              <a:ext cx="1204674" cy="580938"/>
              <a:chOff x="572194" y="5009096"/>
              <a:chExt cx="1204674" cy="580938"/>
            </a:xfrm>
          </p:grpSpPr>
          <p:sp>
            <p:nvSpPr>
              <p:cNvPr id="26" name="矩形 25"/>
              <p:cNvSpPr/>
              <p:nvPr/>
            </p:nvSpPr>
            <p:spPr>
              <a:xfrm>
                <a:off x="572194" y="5199748"/>
                <a:ext cx="1204674" cy="390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34781" y="5009096"/>
                <a:ext cx="1079500" cy="504056"/>
              </a:xfrm>
              <a:prstGeom prst="rect">
                <a:avLst/>
              </a:prstGeom>
              <a:solidFill>
                <a:srgbClr val="B226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728064" y="5131197"/>
              <a:ext cx="950991" cy="400110"/>
            </a:xfrm>
            <a:prstGeom prst="rect">
              <a:avLst/>
            </a:prstGeom>
            <a:noFill/>
          </p:spPr>
          <p:txBody>
            <a:bodyPr wrap="square" rtlCol="0">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总结</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27"/>
          <p:cNvSpPr/>
          <p:nvPr/>
        </p:nvSpPr>
        <p:spPr>
          <a:xfrm>
            <a:off x="1103648" y="5403216"/>
            <a:ext cx="9993068" cy="721995"/>
          </a:xfrm>
          <a:prstGeom prst="rect">
            <a:avLst/>
          </a:prstGeom>
        </p:spPr>
        <p:txBody>
          <a:bodyPr wrap="square">
            <a:spAutoFit/>
          </a:bodyPr>
          <a:lstStyle/>
          <a:p>
            <a:pPr algn="just">
              <a:lnSpc>
                <a:spcPct val="114000"/>
              </a:lnSpc>
            </a:pPr>
            <a:r>
              <a:rPr lang="zh-CN" sz="18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本项目致力于开发一款市场上缺乏的具有实时互动性强、钓场信息完善、界面简洁无广告、用户体验良好的渔友约钓移动应用</a:t>
            </a:r>
            <a:endParaRPr lang="zh-CN" sz="18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 name="等腰三角形 28"/>
          <p:cNvSpPr/>
          <p:nvPr/>
        </p:nvSpPr>
        <p:spPr>
          <a:xfrm>
            <a:off x="2334296" y="4859915"/>
            <a:ext cx="150985" cy="197931"/>
          </a:xfrm>
          <a:prstGeom prst="triangle">
            <a:avLst>
              <a:gd name="adj" fmla="val 0"/>
            </a:avLst>
          </a:prstGeom>
          <a:solidFill>
            <a:srgbClr val="7014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flipH="1">
            <a:off x="1109529" y="4859915"/>
            <a:ext cx="150985" cy="197931"/>
          </a:xfrm>
          <a:prstGeom prst="triangle">
            <a:avLst>
              <a:gd name="adj" fmla="val 0"/>
            </a:avLst>
          </a:prstGeom>
          <a:solidFill>
            <a:srgbClr val="7014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0" name="任意多边形 9"/>
          <p:cNvSpPr/>
          <p:nvPr/>
        </p:nvSpPr>
        <p:spPr>
          <a:xfrm>
            <a:off x="7308482" y="-16625"/>
            <a:ext cx="4881931" cy="6859588"/>
          </a:xfrm>
          <a:custGeom>
            <a:avLst/>
            <a:gdLst>
              <a:gd name="connsiteX0" fmla="*/ 0 w 4881931"/>
              <a:gd name="connsiteY0" fmla="*/ 0 h 6859588"/>
              <a:gd name="connsiteX1" fmla="*/ 4881931 w 4881931"/>
              <a:gd name="connsiteY1" fmla="*/ 0 h 6859588"/>
              <a:gd name="connsiteX2" fmla="*/ 4881931 w 4881931"/>
              <a:gd name="connsiteY2" fmla="*/ 6859588 h 6859588"/>
              <a:gd name="connsiteX3" fmla="*/ 4881930 w 4881931"/>
              <a:gd name="connsiteY3" fmla="*/ 6859588 h 6859588"/>
              <a:gd name="connsiteX4" fmla="*/ 4881930 w 4881931"/>
              <a:gd name="connsiteY4" fmla="*/ 1960790 h 6859588"/>
              <a:gd name="connsiteX5" fmla="*/ 1720276 w 4881931"/>
              <a:gd name="connsiteY5" fmla="*/ 3232378 h 685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1931" h="6859588">
                <a:moveTo>
                  <a:pt x="0" y="0"/>
                </a:moveTo>
                <a:lnTo>
                  <a:pt x="4881931" y="0"/>
                </a:lnTo>
                <a:lnTo>
                  <a:pt x="4881931" y="6859588"/>
                </a:lnTo>
                <a:lnTo>
                  <a:pt x="4881930" y="6859588"/>
                </a:lnTo>
                <a:lnTo>
                  <a:pt x="4881930" y="1960790"/>
                </a:lnTo>
                <a:lnTo>
                  <a:pt x="1720276" y="3232378"/>
                </a:lnTo>
                <a:close/>
              </a:path>
            </a:pathLst>
          </a:custGeom>
          <a:solidFill>
            <a:schemeClr val="accent4">
              <a:lumMod val="60000"/>
              <a:lumOff val="40000"/>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18810" y="1124127"/>
            <a:ext cx="5611470" cy="4520988"/>
            <a:chOff x="1054646" y="647937"/>
            <a:chExt cx="6905705" cy="5563714"/>
          </a:xfrm>
          <a:scene3d>
            <a:camera prst="perspectiveContrastingRightFacing"/>
            <a:lightRig rig="threePt" dir="t"/>
          </a:scene3d>
        </p:grpSpPr>
        <p:sp>
          <p:nvSpPr>
            <p:cNvPr id="13" name="矩形 12"/>
            <p:cNvSpPr/>
            <p:nvPr/>
          </p:nvSpPr>
          <p:spPr>
            <a:xfrm>
              <a:off x="1240496" y="818067"/>
              <a:ext cx="6533999" cy="3566493"/>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054646" y="647937"/>
              <a:ext cx="6905705" cy="5563714"/>
              <a:chOff x="1459849" y="1053530"/>
              <a:chExt cx="6905705" cy="5563714"/>
            </a:xfrm>
          </p:grpSpPr>
          <p:sp>
            <p:nvSpPr>
              <p:cNvPr id="15" name="椭圆 14"/>
              <p:cNvSpPr/>
              <p:nvPr/>
            </p:nvSpPr>
            <p:spPr>
              <a:xfrm>
                <a:off x="2139383" y="6107537"/>
                <a:ext cx="5744343" cy="509707"/>
              </a:xfrm>
              <a:prstGeom prst="ellipse">
                <a:avLst/>
              </a:prstGeom>
              <a:gradFill flip="none" rotWithShape="1">
                <a:gsLst>
                  <a:gs pos="0">
                    <a:srgbClr val="010101">
                      <a:alpha val="70000"/>
                    </a:srgbClr>
                  </a:gs>
                  <a:gs pos="100000">
                    <a:srgbClr val="000000">
                      <a:alpha val="0"/>
                      <a:lumMod val="85000"/>
                      <a:lumOff val="15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1459849" y="1053530"/>
                <a:ext cx="6905705" cy="5391009"/>
                <a:chOff x="1459849" y="1053530"/>
                <a:chExt cx="6905705" cy="5391009"/>
              </a:xfrm>
            </p:grpSpPr>
            <p:sp>
              <p:nvSpPr>
                <p:cNvPr id="17" name="任意多边形 16"/>
                <p:cNvSpPr/>
                <p:nvPr/>
              </p:nvSpPr>
              <p:spPr>
                <a:xfrm>
                  <a:off x="1459849" y="1053530"/>
                  <a:ext cx="6905705" cy="3888432"/>
                </a:xfrm>
                <a:custGeom>
                  <a:avLst/>
                  <a:gdLst>
                    <a:gd name="connsiteX0" fmla="*/ 190299 w 6905705"/>
                    <a:gd name="connsiteY0" fmla="*/ 175620 h 3888432"/>
                    <a:gd name="connsiteX1" fmla="*/ 190299 w 6905705"/>
                    <a:gd name="connsiteY1" fmla="*/ 3712812 h 3888432"/>
                    <a:gd name="connsiteX2" fmla="*/ 6715406 w 6905705"/>
                    <a:gd name="connsiteY2" fmla="*/ 3712812 h 3888432"/>
                    <a:gd name="connsiteX3" fmla="*/ 6715406 w 6905705"/>
                    <a:gd name="connsiteY3" fmla="*/ 175620 h 3888432"/>
                    <a:gd name="connsiteX4" fmla="*/ 255862 w 6905705"/>
                    <a:gd name="connsiteY4" fmla="*/ 0 h 3888432"/>
                    <a:gd name="connsiteX5" fmla="*/ 6649843 w 6905705"/>
                    <a:gd name="connsiteY5" fmla="*/ 0 h 3888432"/>
                    <a:gd name="connsiteX6" fmla="*/ 6905705 w 6905705"/>
                    <a:gd name="connsiteY6" fmla="*/ 255862 h 3888432"/>
                    <a:gd name="connsiteX7" fmla="*/ 6905705 w 6905705"/>
                    <a:gd name="connsiteY7" fmla="*/ 3888432 h 3888432"/>
                    <a:gd name="connsiteX8" fmla="*/ 0 w 6905705"/>
                    <a:gd name="connsiteY8" fmla="*/ 3888432 h 3888432"/>
                    <a:gd name="connsiteX9" fmla="*/ 0 w 6905705"/>
                    <a:gd name="connsiteY9" fmla="*/ 255862 h 3888432"/>
                    <a:gd name="connsiteX10" fmla="*/ 255862 w 6905705"/>
                    <a:gd name="connsiteY10" fmla="*/ 0 h 388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05705" h="3888432">
                      <a:moveTo>
                        <a:pt x="190299" y="175620"/>
                      </a:moveTo>
                      <a:lnTo>
                        <a:pt x="190299" y="3712812"/>
                      </a:lnTo>
                      <a:lnTo>
                        <a:pt x="6715406" y="3712812"/>
                      </a:lnTo>
                      <a:lnTo>
                        <a:pt x="6715406" y="175620"/>
                      </a:lnTo>
                      <a:close/>
                      <a:moveTo>
                        <a:pt x="255862" y="0"/>
                      </a:moveTo>
                      <a:lnTo>
                        <a:pt x="6649843" y="0"/>
                      </a:lnTo>
                      <a:cubicBezTo>
                        <a:pt x="6791152" y="0"/>
                        <a:pt x="6905705" y="114553"/>
                        <a:pt x="6905705" y="255862"/>
                      </a:cubicBezTo>
                      <a:lnTo>
                        <a:pt x="6905705" y="3888432"/>
                      </a:lnTo>
                      <a:lnTo>
                        <a:pt x="0" y="3888432"/>
                      </a:lnTo>
                      <a:lnTo>
                        <a:pt x="0" y="255862"/>
                      </a:lnTo>
                      <a:cubicBezTo>
                        <a:pt x="0" y="114553"/>
                        <a:pt x="114553" y="0"/>
                        <a:pt x="25586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1459849" y="4937770"/>
                  <a:ext cx="6905705" cy="432048"/>
                </a:xfrm>
                <a:custGeom>
                  <a:avLst/>
                  <a:gdLst>
                    <a:gd name="connsiteX0" fmla="*/ 0 w 6905705"/>
                    <a:gd name="connsiteY0" fmla="*/ 0 h 432048"/>
                    <a:gd name="connsiteX1" fmla="*/ 6905705 w 6905705"/>
                    <a:gd name="connsiteY1" fmla="*/ 0 h 432048"/>
                    <a:gd name="connsiteX2" fmla="*/ 6905705 w 6905705"/>
                    <a:gd name="connsiteY2" fmla="*/ 202376 h 432048"/>
                    <a:gd name="connsiteX3" fmla="*/ 6676033 w 6905705"/>
                    <a:gd name="connsiteY3" fmla="*/ 432048 h 432048"/>
                    <a:gd name="connsiteX4" fmla="*/ 229672 w 6905705"/>
                    <a:gd name="connsiteY4" fmla="*/ 432048 h 432048"/>
                    <a:gd name="connsiteX5" fmla="*/ 0 w 6905705"/>
                    <a:gd name="connsiteY5" fmla="*/ 202376 h 43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5705" h="432048">
                      <a:moveTo>
                        <a:pt x="0" y="0"/>
                      </a:moveTo>
                      <a:lnTo>
                        <a:pt x="6905705" y="0"/>
                      </a:lnTo>
                      <a:lnTo>
                        <a:pt x="6905705" y="202376"/>
                      </a:lnTo>
                      <a:cubicBezTo>
                        <a:pt x="6905705" y="329220"/>
                        <a:pt x="6802877" y="432048"/>
                        <a:pt x="6676033" y="432048"/>
                      </a:cubicBezTo>
                      <a:lnTo>
                        <a:pt x="229672" y="432048"/>
                      </a:lnTo>
                      <a:cubicBezTo>
                        <a:pt x="102828" y="432048"/>
                        <a:pt x="0" y="329220"/>
                        <a:pt x="0" y="202376"/>
                      </a:cubicBezTo>
                      <a:close/>
                    </a:path>
                  </a:pathLst>
                </a:custGeom>
                <a:gradFill flip="none" rotWithShape="1">
                  <a:gsLst>
                    <a:gs pos="0">
                      <a:srgbClr val="929398"/>
                    </a:gs>
                    <a:gs pos="100000">
                      <a:srgbClr val="D2D3D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2896476" y="5363344"/>
                  <a:ext cx="4032450" cy="1081195"/>
                </a:xfrm>
                <a:custGeom>
                  <a:avLst/>
                  <a:gdLst>
                    <a:gd name="connsiteX0" fmla="*/ 1069738 w 4032450"/>
                    <a:gd name="connsiteY0" fmla="*/ 0 h 1081195"/>
                    <a:gd name="connsiteX1" fmla="*/ 2962710 w 4032450"/>
                    <a:gd name="connsiteY1" fmla="*/ 0 h 1081195"/>
                    <a:gd name="connsiteX2" fmla="*/ 3161679 w 4032450"/>
                    <a:gd name="connsiteY2" fmla="*/ 795874 h 1081195"/>
                    <a:gd name="connsiteX3" fmla="*/ 4032448 w 4032450"/>
                    <a:gd name="connsiteY3" fmla="*/ 1003226 h 1081195"/>
                    <a:gd name="connsiteX4" fmla="*/ 4007896 w 4032450"/>
                    <a:gd name="connsiteY4" fmla="*/ 1003226 h 1081195"/>
                    <a:gd name="connsiteX5" fmla="*/ 4032450 w 4032450"/>
                    <a:gd name="connsiteY5" fmla="*/ 1011630 h 1081195"/>
                    <a:gd name="connsiteX6" fmla="*/ 2016225 w 4032450"/>
                    <a:gd name="connsiteY6" fmla="*/ 1081195 h 1081195"/>
                    <a:gd name="connsiteX7" fmla="*/ 0 w 4032450"/>
                    <a:gd name="connsiteY7" fmla="*/ 1011630 h 1081195"/>
                    <a:gd name="connsiteX8" fmla="*/ 24555 w 4032450"/>
                    <a:gd name="connsiteY8" fmla="*/ 1003226 h 1081195"/>
                    <a:gd name="connsiteX9" fmla="*/ 0 w 4032450"/>
                    <a:gd name="connsiteY9" fmla="*/ 1003226 h 1081195"/>
                    <a:gd name="connsiteX10" fmla="*/ 870770 w 4032450"/>
                    <a:gd name="connsiteY10" fmla="*/ 795874 h 1081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32450" h="1081195">
                      <a:moveTo>
                        <a:pt x="1069738" y="0"/>
                      </a:moveTo>
                      <a:lnTo>
                        <a:pt x="2962710" y="0"/>
                      </a:lnTo>
                      <a:lnTo>
                        <a:pt x="3161679" y="795874"/>
                      </a:lnTo>
                      <a:lnTo>
                        <a:pt x="4032448" y="1003226"/>
                      </a:lnTo>
                      <a:lnTo>
                        <a:pt x="4007896" y="1003226"/>
                      </a:lnTo>
                      <a:lnTo>
                        <a:pt x="4032450" y="1011630"/>
                      </a:lnTo>
                      <a:cubicBezTo>
                        <a:pt x="4032450" y="1050050"/>
                        <a:pt x="3129755" y="1081195"/>
                        <a:pt x="2016225" y="1081195"/>
                      </a:cubicBezTo>
                      <a:cubicBezTo>
                        <a:pt x="902695" y="1081195"/>
                        <a:pt x="0" y="1050050"/>
                        <a:pt x="0" y="1011630"/>
                      </a:cubicBezTo>
                      <a:lnTo>
                        <a:pt x="24555" y="1003226"/>
                      </a:lnTo>
                      <a:lnTo>
                        <a:pt x="0" y="1003226"/>
                      </a:lnTo>
                      <a:lnTo>
                        <a:pt x="870770" y="795874"/>
                      </a:lnTo>
                      <a:close/>
                    </a:path>
                  </a:pathLst>
                </a:custGeom>
                <a:gradFill flip="none" rotWithShape="1">
                  <a:gsLst>
                    <a:gs pos="0">
                      <a:schemeClr val="bg1">
                        <a:lumMod val="50000"/>
                      </a:schemeClr>
                    </a:gs>
                    <a:gs pos="80408">
                      <a:schemeClr val="tx1">
                        <a:lumMod val="50000"/>
                        <a:lumOff val="50000"/>
                      </a:schemeClr>
                    </a:gs>
                    <a:gs pos="27435">
                      <a:srgbClr val="BABABA"/>
                    </a:gs>
                    <a:gs pos="53900">
                      <a:schemeClr val="bg1">
                        <a:lumMod val="95000"/>
                      </a:schemeClr>
                    </a:gs>
                    <a:gs pos="100000">
                      <a:schemeClr val="bg1">
                        <a:lumMod val="5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2896476" y="6386616"/>
                  <a:ext cx="4032450" cy="45719"/>
                </a:xfrm>
                <a:prstGeom prst="roundRect">
                  <a:avLst/>
                </a:prstGeom>
                <a:gradFill>
                  <a:gsLst>
                    <a:gs pos="0">
                      <a:srgbClr val="262626"/>
                    </a:gs>
                    <a:gs pos="53900">
                      <a:srgbClr val="404040"/>
                    </a:gs>
                    <a:gs pos="100000">
                      <a:srgbClr val="26262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a:stretch>
                  <a:fillRect/>
                </a:stretch>
              </p:blipFill>
              <p:spPr>
                <a:xfrm>
                  <a:off x="4788951" y="5023697"/>
                  <a:ext cx="247500" cy="303750"/>
                </a:xfrm>
                <a:prstGeom prst="rect">
                  <a:avLst/>
                </a:prstGeom>
              </p:spPr>
            </p:pic>
          </p:grpSp>
        </p:grpSp>
      </p:grpSp>
      <p:sp>
        <p:nvSpPr>
          <p:cNvPr id="22" name="梯形 21"/>
          <p:cNvSpPr/>
          <p:nvPr/>
        </p:nvSpPr>
        <p:spPr>
          <a:xfrm rot="18428827" flipH="1">
            <a:off x="1511836" y="678259"/>
            <a:ext cx="2379101" cy="3965724"/>
          </a:xfrm>
          <a:prstGeom prst="trapezoid">
            <a:avLst>
              <a:gd name="adj" fmla="val 50000"/>
            </a:avLst>
          </a:prstGeom>
          <a:gradFill>
            <a:gsLst>
              <a:gs pos="0">
                <a:schemeClr val="accent1">
                  <a:lumMod val="5000"/>
                  <a:lumOff val="95000"/>
                  <a:alpha val="33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649399" y="1820936"/>
            <a:ext cx="244343" cy="244343"/>
            <a:chOff x="4791075" y="2438400"/>
            <a:chExt cx="942975" cy="942975"/>
          </a:xfrm>
        </p:grpSpPr>
        <p:sp>
          <p:nvSpPr>
            <p:cNvPr id="24" name="Freeform 304"/>
            <p:cNvSpPr/>
            <p:nvPr/>
          </p:nvSpPr>
          <p:spPr bwMode="auto">
            <a:xfrm>
              <a:off x="4791075" y="2438400"/>
              <a:ext cx="942975" cy="942975"/>
            </a:xfrm>
            <a:custGeom>
              <a:avLst/>
              <a:gdLst>
                <a:gd name="T0" fmla="*/ 1458 w 1458"/>
                <a:gd name="T1" fmla="*/ 459 h 1459"/>
                <a:gd name="T2" fmla="*/ 1458 w 1458"/>
                <a:gd name="T3" fmla="*/ 405 h 1459"/>
                <a:gd name="T4" fmla="*/ 1457 w 1458"/>
                <a:gd name="T5" fmla="*/ 362 h 1459"/>
                <a:gd name="T6" fmla="*/ 1449 w 1458"/>
                <a:gd name="T7" fmla="*/ 266 h 1459"/>
                <a:gd name="T8" fmla="*/ 1420 w 1458"/>
                <a:gd name="T9" fmla="*/ 175 h 1459"/>
                <a:gd name="T10" fmla="*/ 1362 w 1458"/>
                <a:gd name="T11" fmla="*/ 97 h 1459"/>
                <a:gd name="T12" fmla="*/ 1284 w 1458"/>
                <a:gd name="T13" fmla="*/ 39 h 1459"/>
                <a:gd name="T14" fmla="*/ 1193 w 1458"/>
                <a:gd name="T15" fmla="*/ 10 h 1459"/>
                <a:gd name="T16" fmla="*/ 1097 w 1458"/>
                <a:gd name="T17" fmla="*/ 1 h 1459"/>
                <a:gd name="T18" fmla="*/ 1053 w 1458"/>
                <a:gd name="T19" fmla="*/ 1 h 1459"/>
                <a:gd name="T20" fmla="*/ 1000 w 1458"/>
                <a:gd name="T21" fmla="*/ 0 h 1459"/>
                <a:gd name="T22" fmla="*/ 458 w 1458"/>
                <a:gd name="T23" fmla="*/ 0 h 1459"/>
                <a:gd name="T24" fmla="*/ 405 w 1458"/>
                <a:gd name="T25" fmla="*/ 1 h 1459"/>
                <a:gd name="T26" fmla="*/ 361 w 1458"/>
                <a:gd name="T27" fmla="*/ 1 h 1459"/>
                <a:gd name="T28" fmla="*/ 265 w 1458"/>
                <a:gd name="T29" fmla="*/ 10 h 1459"/>
                <a:gd name="T30" fmla="*/ 175 w 1458"/>
                <a:gd name="T31" fmla="*/ 39 h 1459"/>
                <a:gd name="T32" fmla="*/ 96 w 1458"/>
                <a:gd name="T33" fmla="*/ 97 h 1459"/>
                <a:gd name="T34" fmla="*/ 38 w 1458"/>
                <a:gd name="T35" fmla="*/ 175 h 1459"/>
                <a:gd name="T36" fmla="*/ 9 w 1458"/>
                <a:gd name="T37" fmla="*/ 266 h 1459"/>
                <a:gd name="T38" fmla="*/ 1 w 1458"/>
                <a:gd name="T39" fmla="*/ 362 h 1459"/>
                <a:gd name="T40" fmla="*/ 0 w 1458"/>
                <a:gd name="T41" fmla="*/ 405 h 1459"/>
                <a:gd name="T42" fmla="*/ 0 w 1458"/>
                <a:gd name="T43" fmla="*/ 459 h 1459"/>
                <a:gd name="T44" fmla="*/ 0 w 1458"/>
                <a:gd name="T45" fmla="*/ 1001 h 1459"/>
                <a:gd name="T46" fmla="*/ 0 w 1458"/>
                <a:gd name="T47" fmla="*/ 1054 h 1459"/>
                <a:gd name="T48" fmla="*/ 1 w 1458"/>
                <a:gd name="T49" fmla="*/ 1098 h 1459"/>
                <a:gd name="T50" fmla="*/ 9 w 1458"/>
                <a:gd name="T51" fmla="*/ 1193 h 1459"/>
                <a:gd name="T52" fmla="*/ 38 w 1458"/>
                <a:gd name="T53" fmla="*/ 1284 h 1459"/>
                <a:gd name="T54" fmla="*/ 96 w 1458"/>
                <a:gd name="T55" fmla="*/ 1363 h 1459"/>
                <a:gd name="T56" fmla="*/ 175 w 1458"/>
                <a:gd name="T57" fmla="*/ 1421 h 1459"/>
                <a:gd name="T58" fmla="*/ 265 w 1458"/>
                <a:gd name="T59" fmla="*/ 1450 h 1459"/>
                <a:gd name="T60" fmla="*/ 361 w 1458"/>
                <a:gd name="T61" fmla="*/ 1458 h 1459"/>
                <a:gd name="T62" fmla="*/ 405 w 1458"/>
                <a:gd name="T63" fmla="*/ 1459 h 1459"/>
                <a:gd name="T64" fmla="*/ 458 w 1458"/>
                <a:gd name="T65" fmla="*/ 1459 h 1459"/>
                <a:gd name="T66" fmla="*/ 1000 w 1458"/>
                <a:gd name="T67" fmla="*/ 1459 h 1459"/>
                <a:gd name="T68" fmla="*/ 1053 w 1458"/>
                <a:gd name="T69" fmla="*/ 1459 h 1459"/>
                <a:gd name="T70" fmla="*/ 1097 w 1458"/>
                <a:gd name="T71" fmla="*/ 1458 h 1459"/>
                <a:gd name="T72" fmla="*/ 1193 w 1458"/>
                <a:gd name="T73" fmla="*/ 1450 h 1459"/>
                <a:gd name="T74" fmla="*/ 1284 w 1458"/>
                <a:gd name="T75" fmla="*/ 1421 h 1459"/>
                <a:gd name="T76" fmla="*/ 1362 w 1458"/>
                <a:gd name="T77" fmla="*/ 1363 h 1459"/>
                <a:gd name="T78" fmla="*/ 1420 w 1458"/>
                <a:gd name="T79" fmla="*/ 1284 h 1459"/>
                <a:gd name="T80" fmla="*/ 1449 w 1458"/>
                <a:gd name="T81" fmla="*/ 1193 h 1459"/>
                <a:gd name="T82" fmla="*/ 1457 w 1458"/>
                <a:gd name="T83" fmla="*/ 1098 h 1459"/>
                <a:gd name="T84" fmla="*/ 1458 w 1458"/>
                <a:gd name="T85" fmla="*/ 1054 h 1459"/>
                <a:gd name="T86" fmla="*/ 1458 w 1458"/>
                <a:gd name="T87" fmla="*/ 1001 h 1459"/>
                <a:gd name="T88" fmla="*/ 1458 w 1458"/>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8" h="1459">
                  <a:moveTo>
                    <a:pt x="1458" y="459"/>
                  </a:moveTo>
                  <a:cubicBezTo>
                    <a:pt x="1458" y="446"/>
                    <a:pt x="1458" y="427"/>
                    <a:pt x="1458" y="405"/>
                  </a:cubicBezTo>
                  <a:cubicBezTo>
                    <a:pt x="1458" y="382"/>
                    <a:pt x="1458" y="373"/>
                    <a:pt x="1457" y="362"/>
                  </a:cubicBezTo>
                  <a:cubicBezTo>
                    <a:pt x="1457" y="329"/>
                    <a:pt x="1455" y="296"/>
                    <a:pt x="1449" y="266"/>
                  </a:cubicBezTo>
                  <a:cubicBezTo>
                    <a:pt x="1443" y="234"/>
                    <a:pt x="1435" y="205"/>
                    <a:pt x="1420" y="175"/>
                  </a:cubicBezTo>
                  <a:cubicBezTo>
                    <a:pt x="1405" y="146"/>
                    <a:pt x="1384" y="120"/>
                    <a:pt x="1362" y="97"/>
                  </a:cubicBezTo>
                  <a:cubicBezTo>
                    <a:pt x="1339" y="74"/>
                    <a:pt x="1313" y="54"/>
                    <a:pt x="1284" y="39"/>
                  </a:cubicBezTo>
                  <a:cubicBezTo>
                    <a:pt x="1254" y="24"/>
                    <a:pt x="1225" y="16"/>
                    <a:pt x="1193" y="10"/>
                  </a:cubicBezTo>
                  <a:cubicBezTo>
                    <a:pt x="1163" y="4"/>
                    <a:pt x="1130" y="2"/>
                    <a:pt x="1097" y="1"/>
                  </a:cubicBezTo>
                  <a:cubicBezTo>
                    <a:pt x="1086" y="1"/>
                    <a:pt x="1077" y="1"/>
                    <a:pt x="1053" y="1"/>
                  </a:cubicBezTo>
                  <a:cubicBezTo>
                    <a:pt x="1031" y="1"/>
                    <a:pt x="1013" y="0"/>
                    <a:pt x="1000" y="0"/>
                  </a:cubicBezTo>
                  <a:cubicBezTo>
                    <a:pt x="458" y="0"/>
                    <a:pt x="458" y="0"/>
                    <a:pt x="458" y="0"/>
                  </a:cubicBezTo>
                  <a:cubicBezTo>
                    <a:pt x="445" y="0"/>
                    <a:pt x="427" y="1"/>
                    <a:pt x="405" y="1"/>
                  </a:cubicBezTo>
                  <a:cubicBezTo>
                    <a:pt x="381" y="1"/>
                    <a:pt x="372" y="1"/>
                    <a:pt x="361" y="1"/>
                  </a:cubicBezTo>
                  <a:cubicBezTo>
                    <a:pt x="328" y="2"/>
                    <a:pt x="295" y="4"/>
                    <a:pt x="265"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3" y="296"/>
                    <a:pt x="1" y="329"/>
                    <a:pt x="1" y="362"/>
                  </a:cubicBezTo>
                  <a:cubicBezTo>
                    <a:pt x="0" y="373"/>
                    <a:pt x="0" y="382"/>
                    <a:pt x="0" y="405"/>
                  </a:cubicBezTo>
                  <a:cubicBezTo>
                    <a:pt x="0" y="427"/>
                    <a:pt x="0" y="446"/>
                    <a:pt x="0" y="459"/>
                  </a:cubicBezTo>
                  <a:cubicBezTo>
                    <a:pt x="0" y="1001"/>
                    <a:pt x="0" y="1001"/>
                    <a:pt x="0" y="1001"/>
                  </a:cubicBezTo>
                  <a:cubicBezTo>
                    <a:pt x="0" y="1014"/>
                    <a:pt x="0" y="1032"/>
                    <a:pt x="0" y="1054"/>
                  </a:cubicBezTo>
                  <a:cubicBezTo>
                    <a:pt x="0" y="1077"/>
                    <a:pt x="0" y="1087"/>
                    <a:pt x="1" y="1098"/>
                  </a:cubicBezTo>
                  <a:cubicBezTo>
                    <a:pt x="1" y="1131"/>
                    <a:pt x="3"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5" y="1450"/>
                  </a:cubicBezTo>
                  <a:cubicBezTo>
                    <a:pt x="295" y="1455"/>
                    <a:pt x="328" y="1458"/>
                    <a:pt x="361" y="1458"/>
                  </a:cubicBezTo>
                  <a:cubicBezTo>
                    <a:pt x="372" y="1458"/>
                    <a:pt x="381" y="1459"/>
                    <a:pt x="405" y="1459"/>
                  </a:cubicBezTo>
                  <a:cubicBezTo>
                    <a:pt x="427" y="1459"/>
                    <a:pt x="445" y="1459"/>
                    <a:pt x="458" y="1459"/>
                  </a:cubicBezTo>
                  <a:cubicBezTo>
                    <a:pt x="1000" y="1459"/>
                    <a:pt x="1000" y="1459"/>
                    <a:pt x="1000" y="1459"/>
                  </a:cubicBezTo>
                  <a:cubicBezTo>
                    <a:pt x="1013" y="1459"/>
                    <a:pt x="1031" y="1459"/>
                    <a:pt x="1053" y="1459"/>
                  </a:cubicBezTo>
                  <a:cubicBezTo>
                    <a:pt x="1077" y="1459"/>
                    <a:pt x="1086" y="1458"/>
                    <a:pt x="1097" y="1458"/>
                  </a:cubicBezTo>
                  <a:cubicBezTo>
                    <a:pt x="1130" y="1458"/>
                    <a:pt x="1163" y="1455"/>
                    <a:pt x="1193" y="1450"/>
                  </a:cubicBezTo>
                  <a:cubicBezTo>
                    <a:pt x="1225" y="1444"/>
                    <a:pt x="1254" y="1436"/>
                    <a:pt x="1284" y="1421"/>
                  </a:cubicBezTo>
                  <a:cubicBezTo>
                    <a:pt x="1313" y="1406"/>
                    <a:pt x="1339" y="1385"/>
                    <a:pt x="1362" y="1363"/>
                  </a:cubicBezTo>
                  <a:cubicBezTo>
                    <a:pt x="1384" y="1340"/>
                    <a:pt x="1405" y="1314"/>
                    <a:pt x="1420" y="1284"/>
                  </a:cubicBezTo>
                  <a:cubicBezTo>
                    <a:pt x="1435" y="1255"/>
                    <a:pt x="1443" y="1226"/>
                    <a:pt x="1449" y="1193"/>
                  </a:cubicBezTo>
                  <a:cubicBezTo>
                    <a:pt x="1455" y="1164"/>
                    <a:pt x="1457" y="1131"/>
                    <a:pt x="1457" y="1098"/>
                  </a:cubicBezTo>
                  <a:cubicBezTo>
                    <a:pt x="1458" y="1087"/>
                    <a:pt x="1458" y="1077"/>
                    <a:pt x="1458" y="1054"/>
                  </a:cubicBezTo>
                  <a:cubicBezTo>
                    <a:pt x="1458" y="1032"/>
                    <a:pt x="1458" y="1014"/>
                    <a:pt x="1458" y="1001"/>
                  </a:cubicBezTo>
                  <a:lnTo>
                    <a:pt x="1458" y="459"/>
                  </a:lnTo>
                  <a:close/>
                </a:path>
              </a:pathLst>
            </a:custGeom>
            <a:solidFill>
              <a:srgbClr val="0D0D0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Oval 305"/>
            <p:cNvSpPr>
              <a:spLocks noChangeArrowheads="1"/>
            </p:cNvSpPr>
            <p:nvPr/>
          </p:nvSpPr>
          <p:spPr bwMode="auto">
            <a:xfrm>
              <a:off x="4849813" y="2497138"/>
              <a:ext cx="819150" cy="819150"/>
            </a:xfrm>
            <a:prstGeom prst="ellipse">
              <a:avLst/>
            </a:prstGeom>
            <a:solidFill>
              <a:srgbClr val="F3F3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306"/>
            <p:cNvSpPr/>
            <p:nvPr/>
          </p:nvSpPr>
          <p:spPr bwMode="auto">
            <a:xfrm>
              <a:off x="5216525" y="2557463"/>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307"/>
            <p:cNvSpPr/>
            <p:nvPr/>
          </p:nvSpPr>
          <p:spPr bwMode="auto">
            <a:xfrm>
              <a:off x="5262563" y="2557463"/>
              <a:ext cx="44450" cy="66675"/>
            </a:xfrm>
            <a:custGeom>
              <a:avLst/>
              <a:gdLst>
                <a:gd name="T0" fmla="*/ 13 w 69"/>
                <a:gd name="T1" fmla="*/ 33 h 103"/>
                <a:gd name="T2" fmla="*/ 3 w 69"/>
                <a:gd name="T3" fmla="*/ 33 h 103"/>
                <a:gd name="T4" fmla="*/ 12 w 69"/>
                <a:gd name="T5" fmla="*/ 9 h 103"/>
                <a:gd name="T6" fmla="*/ 37 w 69"/>
                <a:gd name="T7" fmla="*/ 0 h 103"/>
                <a:gd name="T8" fmla="*/ 61 w 69"/>
                <a:gd name="T9" fmla="*/ 8 h 103"/>
                <a:gd name="T10" fmla="*/ 69 w 69"/>
                <a:gd name="T11" fmla="*/ 28 h 103"/>
                <a:gd name="T12" fmla="*/ 52 w 69"/>
                <a:gd name="T13" fmla="*/ 57 h 103"/>
                <a:gd name="T14" fmla="*/ 24 w 69"/>
                <a:gd name="T15" fmla="*/ 74 h 103"/>
                <a:gd name="T16" fmla="*/ 14 w 69"/>
                <a:gd name="T17" fmla="*/ 83 h 103"/>
                <a:gd name="T18" fmla="*/ 10 w 69"/>
                <a:gd name="T19" fmla="*/ 95 h 103"/>
                <a:gd name="T20" fmla="*/ 68 w 69"/>
                <a:gd name="T21" fmla="*/ 95 h 103"/>
                <a:gd name="T22" fmla="*/ 68 w 69"/>
                <a:gd name="T23" fmla="*/ 103 h 103"/>
                <a:gd name="T24" fmla="*/ 0 w 69"/>
                <a:gd name="T25" fmla="*/ 103 h 103"/>
                <a:gd name="T26" fmla="*/ 2 w 69"/>
                <a:gd name="T27" fmla="*/ 89 h 103"/>
                <a:gd name="T28" fmla="*/ 8 w 69"/>
                <a:gd name="T29" fmla="*/ 78 h 103"/>
                <a:gd name="T30" fmla="*/ 31 w 69"/>
                <a:gd name="T31" fmla="*/ 59 h 103"/>
                <a:gd name="T32" fmla="*/ 50 w 69"/>
                <a:gd name="T33" fmla="*/ 47 h 103"/>
                <a:gd name="T34" fmla="*/ 58 w 69"/>
                <a:gd name="T35" fmla="*/ 29 h 103"/>
                <a:gd name="T36" fmla="*/ 52 w 69"/>
                <a:gd name="T37" fmla="*/ 13 h 103"/>
                <a:gd name="T38" fmla="*/ 36 w 69"/>
                <a:gd name="T39" fmla="*/ 7 h 103"/>
                <a:gd name="T40" fmla="*/ 19 w 69"/>
                <a:gd name="T41" fmla="*/ 15 h 103"/>
                <a:gd name="T42" fmla="*/ 13 w 69"/>
                <a:gd name="T43" fmla="*/ 3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03">
                  <a:moveTo>
                    <a:pt x="13" y="33"/>
                  </a:moveTo>
                  <a:cubicBezTo>
                    <a:pt x="3" y="33"/>
                    <a:pt x="3" y="33"/>
                    <a:pt x="3" y="33"/>
                  </a:cubicBezTo>
                  <a:cubicBezTo>
                    <a:pt x="3" y="23"/>
                    <a:pt x="6" y="15"/>
                    <a:pt x="12" y="9"/>
                  </a:cubicBezTo>
                  <a:cubicBezTo>
                    <a:pt x="18" y="3"/>
                    <a:pt x="27" y="0"/>
                    <a:pt x="37" y="0"/>
                  </a:cubicBezTo>
                  <a:cubicBezTo>
                    <a:pt x="47" y="0"/>
                    <a:pt x="55" y="2"/>
                    <a:pt x="61" y="8"/>
                  </a:cubicBezTo>
                  <a:cubicBezTo>
                    <a:pt x="66" y="13"/>
                    <a:pt x="69" y="20"/>
                    <a:pt x="69" y="28"/>
                  </a:cubicBezTo>
                  <a:cubicBezTo>
                    <a:pt x="69" y="39"/>
                    <a:pt x="63" y="49"/>
                    <a:pt x="52" y="57"/>
                  </a:cubicBezTo>
                  <a:cubicBezTo>
                    <a:pt x="42" y="63"/>
                    <a:pt x="33" y="68"/>
                    <a:pt x="24" y="74"/>
                  </a:cubicBezTo>
                  <a:cubicBezTo>
                    <a:pt x="19" y="77"/>
                    <a:pt x="16" y="80"/>
                    <a:pt x="14" y="83"/>
                  </a:cubicBezTo>
                  <a:cubicBezTo>
                    <a:pt x="12" y="86"/>
                    <a:pt x="10" y="91"/>
                    <a:pt x="10" y="95"/>
                  </a:cubicBezTo>
                  <a:cubicBezTo>
                    <a:pt x="68" y="95"/>
                    <a:pt x="68" y="95"/>
                    <a:pt x="68" y="95"/>
                  </a:cubicBezTo>
                  <a:cubicBezTo>
                    <a:pt x="68" y="103"/>
                    <a:pt x="68" y="103"/>
                    <a:pt x="68" y="103"/>
                  </a:cubicBezTo>
                  <a:cubicBezTo>
                    <a:pt x="0" y="103"/>
                    <a:pt x="0" y="103"/>
                    <a:pt x="0" y="103"/>
                  </a:cubicBezTo>
                  <a:cubicBezTo>
                    <a:pt x="0" y="97"/>
                    <a:pt x="1" y="93"/>
                    <a:pt x="2" y="89"/>
                  </a:cubicBezTo>
                  <a:cubicBezTo>
                    <a:pt x="3" y="85"/>
                    <a:pt x="5" y="81"/>
                    <a:pt x="8" y="78"/>
                  </a:cubicBezTo>
                  <a:cubicBezTo>
                    <a:pt x="14" y="71"/>
                    <a:pt x="21" y="65"/>
                    <a:pt x="31" y="59"/>
                  </a:cubicBezTo>
                  <a:cubicBezTo>
                    <a:pt x="42" y="53"/>
                    <a:pt x="48" y="48"/>
                    <a:pt x="50" y="47"/>
                  </a:cubicBezTo>
                  <a:cubicBezTo>
                    <a:pt x="56" y="42"/>
                    <a:pt x="58" y="36"/>
                    <a:pt x="58" y="29"/>
                  </a:cubicBezTo>
                  <a:cubicBezTo>
                    <a:pt x="58" y="22"/>
                    <a:pt x="56" y="17"/>
                    <a:pt x="52" y="13"/>
                  </a:cubicBezTo>
                  <a:cubicBezTo>
                    <a:pt x="48" y="9"/>
                    <a:pt x="42" y="7"/>
                    <a:pt x="36" y="7"/>
                  </a:cubicBezTo>
                  <a:cubicBezTo>
                    <a:pt x="29" y="7"/>
                    <a:pt x="24" y="10"/>
                    <a:pt x="19" y="15"/>
                  </a:cubicBezTo>
                  <a:cubicBezTo>
                    <a:pt x="15" y="20"/>
                    <a:pt x="13" y="26"/>
                    <a:pt x="13" y="3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308"/>
            <p:cNvSpPr>
              <a:spLocks noEditPoints="1"/>
            </p:cNvSpPr>
            <p:nvPr/>
          </p:nvSpPr>
          <p:spPr bwMode="auto">
            <a:xfrm>
              <a:off x="5235575" y="3192463"/>
              <a:ext cx="44450" cy="68262"/>
            </a:xfrm>
            <a:custGeom>
              <a:avLst/>
              <a:gdLst>
                <a:gd name="T0" fmla="*/ 68 w 69"/>
                <a:gd name="T1" fmla="*/ 26 h 106"/>
                <a:gd name="T2" fmla="*/ 58 w 69"/>
                <a:gd name="T3" fmla="*/ 26 h 106"/>
                <a:gd name="T4" fmla="*/ 51 w 69"/>
                <a:gd name="T5" fmla="*/ 13 h 106"/>
                <a:gd name="T6" fmla="*/ 38 w 69"/>
                <a:gd name="T7" fmla="*/ 8 h 106"/>
                <a:gd name="T8" fmla="*/ 18 w 69"/>
                <a:gd name="T9" fmla="*/ 18 h 106"/>
                <a:gd name="T10" fmla="*/ 9 w 69"/>
                <a:gd name="T11" fmla="*/ 55 h 106"/>
                <a:gd name="T12" fmla="*/ 19 w 69"/>
                <a:gd name="T13" fmla="*/ 44 h 106"/>
                <a:gd name="T14" fmla="*/ 36 w 69"/>
                <a:gd name="T15" fmla="*/ 39 h 106"/>
                <a:gd name="T16" fmla="*/ 61 w 69"/>
                <a:gd name="T17" fmla="*/ 48 h 106"/>
                <a:gd name="T18" fmla="*/ 69 w 69"/>
                <a:gd name="T19" fmla="*/ 72 h 106"/>
                <a:gd name="T20" fmla="*/ 61 w 69"/>
                <a:gd name="T21" fmla="*/ 97 h 106"/>
                <a:gd name="T22" fmla="*/ 36 w 69"/>
                <a:gd name="T23" fmla="*/ 106 h 106"/>
                <a:gd name="T24" fmla="*/ 10 w 69"/>
                <a:gd name="T25" fmla="*/ 95 h 106"/>
                <a:gd name="T26" fmla="*/ 0 w 69"/>
                <a:gd name="T27" fmla="*/ 56 h 106"/>
                <a:gd name="T28" fmla="*/ 7 w 69"/>
                <a:gd name="T29" fmla="*/ 19 h 106"/>
                <a:gd name="T30" fmla="*/ 37 w 69"/>
                <a:gd name="T31" fmla="*/ 0 h 106"/>
                <a:gd name="T32" fmla="*/ 58 w 69"/>
                <a:gd name="T33" fmla="*/ 7 h 106"/>
                <a:gd name="T34" fmla="*/ 68 w 69"/>
                <a:gd name="T35" fmla="*/ 26 h 106"/>
                <a:gd name="T36" fmla="*/ 36 w 69"/>
                <a:gd name="T37" fmla="*/ 47 h 106"/>
                <a:gd name="T38" fmla="*/ 19 w 69"/>
                <a:gd name="T39" fmla="*/ 54 h 106"/>
                <a:gd name="T40" fmla="*/ 13 w 69"/>
                <a:gd name="T41" fmla="*/ 72 h 106"/>
                <a:gd name="T42" fmla="*/ 18 w 69"/>
                <a:gd name="T43" fmla="*/ 89 h 106"/>
                <a:gd name="T44" fmla="*/ 36 w 69"/>
                <a:gd name="T45" fmla="*/ 98 h 106"/>
                <a:gd name="T46" fmla="*/ 55 w 69"/>
                <a:gd name="T47" fmla="*/ 90 h 106"/>
                <a:gd name="T48" fmla="*/ 60 w 69"/>
                <a:gd name="T49" fmla="*/ 72 h 106"/>
                <a:gd name="T50" fmla="*/ 54 w 69"/>
                <a:gd name="T51" fmla="*/ 53 h 106"/>
                <a:gd name="T52" fmla="*/ 36 w 69"/>
                <a:gd name="T53"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6">
                  <a:moveTo>
                    <a:pt x="68" y="26"/>
                  </a:moveTo>
                  <a:cubicBezTo>
                    <a:pt x="58" y="26"/>
                    <a:pt x="58" y="26"/>
                    <a:pt x="58" y="26"/>
                  </a:cubicBezTo>
                  <a:cubicBezTo>
                    <a:pt x="57" y="20"/>
                    <a:pt x="55" y="16"/>
                    <a:pt x="51" y="13"/>
                  </a:cubicBezTo>
                  <a:cubicBezTo>
                    <a:pt x="48" y="10"/>
                    <a:pt x="44" y="8"/>
                    <a:pt x="38" y="8"/>
                  </a:cubicBezTo>
                  <a:cubicBezTo>
                    <a:pt x="30" y="8"/>
                    <a:pt x="23" y="11"/>
                    <a:pt x="18" y="18"/>
                  </a:cubicBezTo>
                  <a:cubicBezTo>
                    <a:pt x="12" y="25"/>
                    <a:pt x="9" y="38"/>
                    <a:pt x="9" y="55"/>
                  </a:cubicBezTo>
                  <a:cubicBezTo>
                    <a:pt x="13" y="49"/>
                    <a:pt x="17" y="46"/>
                    <a:pt x="19" y="44"/>
                  </a:cubicBezTo>
                  <a:cubicBezTo>
                    <a:pt x="24" y="40"/>
                    <a:pt x="30" y="39"/>
                    <a:pt x="36" y="39"/>
                  </a:cubicBezTo>
                  <a:cubicBezTo>
                    <a:pt x="47" y="39"/>
                    <a:pt x="55" y="42"/>
                    <a:pt x="61" y="48"/>
                  </a:cubicBezTo>
                  <a:cubicBezTo>
                    <a:pt x="66" y="53"/>
                    <a:pt x="69" y="62"/>
                    <a:pt x="69" y="72"/>
                  </a:cubicBezTo>
                  <a:cubicBezTo>
                    <a:pt x="69" y="83"/>
                    <a:pt x="66" y="91"/>
                    <a:pt x="61" y="97"/>
                  </a:cubicBezTo>
                  <a:cubicBezTo>
                    <a:pt x="55" y="103"/>
                    <a:pt x="47" y="106"/>
                    <a:pt x="36" y="106"/>
                  </a:cubicBezTo>
                  <a:cubicBezTo>
                    <a:pt x="25" y="106"/>
                    <a:pt x="17" y="102"/>
                    <a:pt x="10" y="95"/>
                  </a:cubicBezTo>
                  <a:cubicBezTo>
                    <a:pt x="3" y="86"/>
                    <a:pt x="0" y="74"/>
                    <a:pt x="0" y="56"/>
                  </a:cubicBezTo>
                  <a:cubicBezTo>
                    <a:pt x="0" y="41"/>
                    <a:pt x="2" y="29"/>
                    <a:pt x="7" y="19"/>
                  </a:cubicBezTo>
                  <a:cubicBezTo>
                    <a:pt x="14" y="7"/>
                    <a:pt x="24" y="0"/>
                    <a:pt x="37" y="0"/>
                  </a:cubicBezTo>
                  <a:cubicBezTo>
                    <a:pt x="46" y="0"/>
                    <a:pt x="53" y="2"/>
                    <a:pt x="58" y="7"/>
                  </a:cubicBezTo>
                  <a:cubicBezTo>
                    <a:pt x="64" y="11"/>
                    <a:pt x="67" y="17"/>
                    <a:pt x="68" y="26"/>
                  </a:cubicBezTo>
                  <a:close/>
                  <a:moveTo>
                    <a:pt x="36" y="47"/>
                  </a:moveTo>
                  <a:cubicBezTo>
                    <a:pt x="29" y="47"/>
                    <a:pt x="23" y="49"/>
                    <a:pt x="19" y="54"/>
                  </a:cubicBezTo>
                  <a:cubicBezTo>
                    <a:pt x="15" y="59"/>
                    <a:pt x="13" y="65"/>
                    <a:pt x="13" y="72"/>
                  </a:cubicBezTo>
                  <a:cubicBezTo>
                    <a:pt x="13" y="79"/>
                    <a:pt x="15" y="85"/>
                    <a:pt x="18" y="89"/>
                  </a:cubicBezTo>
                  <a:cubicBezTo>
                    <a:pt x="22" y="95"/>
                    <a:pt x="28" y="98"/>
                    <a:pt x="36" y="98"/>
                  </a:cubicBezTo>
                  <a:cubicBezTo>
                    <a:pt x="44" y="98"/>
                    <a:pt x="51" y="95"/>
                    <a:pt x="55" y="90"/>
                  </a:cubicBezTo>
                  <a:cubicBezTo>
                    <a:pt x="58" y="85"/>
                    <a:pt x="60" y="79"/>
                    <a:pt x="60" y="72"/>
                  </a:cubicBezTo>
                  <a:cubicBezTo>
                    <a:pt x="60" y="64"/>
                    <a:pt x="58" y="57"/>
                    <a:pt x="54" y="53"/>
                  </a:cubicBezTo>
                  <a:cubicBezTo>
                    <a:pt x="50" y="49"/>
                    <a:pt x="44" y="47"/>
                    <a:pt x="36" y="4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309"/>
            <p:cNvSpPr/>
            <p:nvPr/>
          </p:nvSpPr>
          <p:spPr bwMode="auto">
            <a:xfrm>
              <a:off x="5402263"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6"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10"/>
            <p:cNvSpPr/>
            <p:nvPr/>
          </p:nvSpPr>
          <p:spPr bwMode="auto">
            <a:xfrm>
              <a:off x="5511800" y="2720975"/>
              <a:ext cx="44450" cy="66675"/>
            </a:xfrm>
            <a:custGeom>
              <a:avLst/>
              <a:gdLst>
                <a:gd name="T0" fmla="*/ 13 w 68"/>
                <a:gd name="T1" fmla="*/ 34 h 103"/>
                <a:gd name="T2" fmla="*/ 3 w 68"/>
                <a:gd name="T3" fmla="*/ 34 h 103"/>
                <a:gd name="T4" fmla="*/ 12 w 68"/>
                <a:gd name="T5" fmla="*/ 9 h 103"/>
                <a:gd name="T6" fmla="*/ 37 w 68"/>
                <a:gd name="T7" fmla="*/ 0 h 103"/>
                <a:gd name="T8" fmla="*/ 60 w 68"/>
                <a:gd name="T9" fmla="*/ 8 h 103"/>
                <a:gd name="T10" fmla="*/ 68 w 68"/>
                <a:gd name="T11" fmla="*/ 28 h 103"/>
                <a:gd name="T12" fmla="*/ 52 w 68"/>
                <a:gd name="T13" fmla="*/ 57 h 103"/>
                <a:gd name="T14" fmla="*/ 23 w 68"/>
                <a:gd name="T15" fmla="*/ 74 h 103"/>
                <a:gd name="T16" fmla="*/ 14 w 68"/>
                <a:gd name="T17" fmla="*/ 83 h 103"/>
                <a:gd name="T18" fmla="*/ 10 w 68"/>
                <a:gd name="T19" fmla="*/ 95 h 103"/>
                <a:gd name="T20" fmla="*/ 67 w 68"/>
                <a:gd name="T21" fmla="*/ 95 h 103"/>
                <a:gd name="T22" fmla="*/ 67 w 68"/>
                <a:gd name="T23" fmla="*/ 103 h 103"/>
                <a:gd name="T24" fmla="*/ 0 w 68"/>
                <a:gd name="T25" fmla="*/ 103 h 103"/>
                <a:gd name="T26" fmla="*/ 2 w 68"/>
                <a:gd name="T27" fmla="*/ 89 h 103"/>
                <a:gd name="T28" fmla="*/ 8 w 68"/>
                <a:gd name="T29" fmla="*/ 78 h 103"/>
                <a:gd name="T30" fmla="*/ 31 w 68"/>
                <a:gd name="T31" fmla="*/ 60 h 103"/>
                <a:gd name="T32" fmla="*/ 50 w 68"/>
                <a:gd name="T33" fmla="*/ 47 h 103"/>
                <a:gd name="T34" fmla="*/ 58 w 68"/>
                <a:gd name="T35" fmla="*/ 29 h 103"/>
                <a:gd name="T36" fmla="*/ 52 w 68"/>
                <a:gd name="T37" fmla="*/ 14 h 103"/>
                <a:gd name="T38" fmla="*/ 35 w 68"/>
                <a:gd name="T39" fmla="*/ 8 h 103"/>
                <a:gd name="T40" fmla="*/ 19 w 68"/>
                <a:gd name="T41" fmla="*/ 15 h 103"/>
                <a:gd name="T42" fmla="*/ 13 w 68"/>
                <a:gd name="T43"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103">
                  <a:moveTo>
                    <a:pt x="13" y="34"/>
                  </a:moveTo>
                  <a:cubicBezTo>
                    <a:pt x="3" y="34"/>
                    <a:pt x="3" y="34"/>
                    <a:pt x="3" y="34"/>
                  </a:cubicBezTo>
                  <a:cubicBezTo>
                    <a:pt x="3" y="23"/>
                    <a:pt x="6" y="15"/>
                    <a:pt x="12" y="9"/>
                  </a:cubicBezTo>
                  <a:cubicBezTo>
                    <a:pt x="18" y="3"/>
                    <a:pt x="26" y="0"/>
                    <a:pt x="37" y="0"/>
                  </a:cubicBezTo>
                  <a:cubicBezTo>
                    <a:pt x="47" y="0"/>
                    <a:pt x="54" y="3"/>
                    <a:pt x="60" y="8"/>
                  </a:cubicBezTo>
                  <a:cubicBezTo>
                    <a:pt x="66" y="13"/>
                    <a:pt x="68" y="20"/>
                    <a:pt x="68" y="28"/>
                  </a:cubicBezTo>
                  <a:cubicBezTo>
                    <a:pt x="68" y="40"/>
                    <a:pt x="63" y="49"/>
                    <a:pt x="52" y="57"/>
                  </a:cubicBezTo>
                  <a:cubicBezTo>
                    <a:pt x="42" y="63"/>
                    <a:pt x="33" y="69"/>
                    <a:pt x="23" y="74"/>
                  </a:cubicBezTo>
                  <a:cubicBezTo>
                    <a:pt x="19" y="78"/>
                    <a:pt x="16" y="81"/>
                    <a:pt x="14" y="83"/>
                  </a:cubicBezTo>
                  <a:cubicBezTo>
                    <a:pt x="11" y="87"/>
                    <a:pt x="10" y="91"/>
                    <a:pt x="10" y="95"/>
                  </a:cubicBezTo>
                  <a:cubicBezTo>
                    <a:pt x="67" y="95"/>
                    <a:pt x="67" y="95"/>
                    <a:pt x="67" y="95"/>
                  </a:cubicBezTo>
                  <a:cubicBezTo>
                    <a:pt x="67" y="103"/>
                    <a:pt x="67" y="103"/>
                    <a:pt x="67" y="103"/>
                  </a:cubicBezTo>
                  <a:cubicBezTo>
                    <a:pt x="0" y="103"/>
                    <a:pt x="0" y="103"/>
                    <a:pt x="0" y="103"/>
                  </a:cubicBezTo>
                  <a:cubicBezTo>
                    <a:pt x="0" y="98"/>
                    <a:pt x="0" y="93"/>
                    <a:pt x="2" y="89"/>
                  </a:cubicBezTo>
                  <a:cubicBezTo>
                    <a:pt x="3" y="85"/>
                    <a:pt x="5" y="82"/>
                    <a:pt x="8" y="78"/>
                  </a:cubicBezTo>
                  <a:cubicBezTo>
                    <a:pt x="13" y="72"/>
                    <a:pt x="21" y="66"/>
                    <a:pt x="31" y="60"/>
                  </a:cubicBezTo>
                  <a:cubicBezTo>
                    <a:pt x="42" y="53"/>
                    <a:pt x="48" y="49"/>
                    <a:pt x="50" y="47"/>
                  </a:cubicBezTo>
                  <a:cubicBezTo>
                    <a:pt x="55" y="42"/>
                    <a:pt x="58" y="36"/>
                    <a:pt x="58" y="29"/>
                  </a:cubicBezTo>
                  <a:cubicBezTo>
                    <a:pt x="58" y="23"/>
                    <a:pt x="56" y="17"/>
                    <a:pt x="52" y="14"/>
                  </a:cubicBezTo>
                  <a:cubicBezTo>
                    <a:pt x="47" y="10"/>
                    <a:pt x="42" y="8"/>
                    <a:pt x="35" y="8"/>
                  </a:cubicBezTo>
                  <a:cubicBezTo>
                    <a:pt x="29" y="8"/>
                    <a:pt x="23" y="10"/>
                    <a:pt x="19" y="15"/>
                  </a:cubicBezTo>
                  <a:cubicBezTo>
                    <a:pt x="15" y="21"/>
                    <a:pt x="13" y="27"/>
                    <a:pt x="13" y="3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11"/>
            <p:cNvSpPr>
              <a:spLocks noEditPoints="1"/>
            </p:cNvSpPr>
            <p:nvPr/>
          </p:nvSpPr>
          <p:spPr bwMode="auto">
            <a:xfrm>
              <a:off x="5510213" y="3040063"/>
              <a:ext cx="46038" cy="66675"/>
            </a:xfrm>
            <a:custGeom>
              <a:avLst/>
              <a:gdLst>
                <a:gd name="T0" fmla="*/ 19 w 29"/>
                <a:gd name="T1" fmla="*/ 42 h 42"/>
                <a:gd name="T2" fmla="*/ 19 w 29"/>
                <a:gd name="T3" fmla="*/ 31 h 42"/>
                <a:gd name="T4" fmla="*/ 0 w 29"/>
                <a:gd name="T5" fmla="*/ 31 h 42"/>
                <a:gd name="T6" fmla="*/ 0 w 29"/>
                <a:gd name="T7" fmla="*/ 28 h 42"/>
                <a:gd name="T8" fmla="*/ 20 w 29"/>
                <a:gd name="T9" fmla="*/ 0 h 42"/>
                <a:gd name="T10" fmla="*/ 23 w 29"/>
                <a:gd name="T11" fmla="*/ 0 h 42"/>
                <a:gd name="T12" fmla="*/ 23 w 29"/>
                <a:gd name="T13" fmla="*/ 28 h 42"/>
                <a:gd name="T14" fmla="*/ 29 w 29"/>
                <a:gd name="T15" fmla="*/ 28 h 42"/>
                <a:gd name="T16" fmla="*/ 29 w 29"/>
                <a:gd name="T17" fmla="*/ 31 h 42"/>
                <a:gd name="T18" fmla="*/ 23 w 29"/>
                <a:gd name="T19" fmla="*/ 31 h 42"/>
                <a:gd name="T20" fmla="*/ 23 w 29"/>
                <a:gd name="T21" fmla="*/ 42 h 42"/>
                <a:gd name="T22" fmla="*/ 19 w 29"/>
                <a:gd name="T23" fmla="*/ 42 h 42"/>
                <a:gd name="T24" fmla="*/ 19 w 29"/>
                <a:gd name="T25" fmla="*/ 6 h 42"/>
                <a:gd name="T26" fmla="*/ 4 w 29"/>
                <a:gd name="T27" fmla="*/ 28 h 42"/>
                <a:gd name="T28" fmla="*/ 19 w 29"/>
                <a:gd name="T29" fmla="*/ 28 h 42"/>
                <a:gd name="T30" fmla="*/ 19 w 29"/>
                <a:gd name="T3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2">
                  <a:moveTo>
                    <a:pt x="19" y="42"/>
                  </a:moveTo>
                  <a:lnTo>
                    <a:pt x="19" y="31"/>
                  </a:lnTo>
                  <a:lnTo>
                    <a:pt x="0" y="31"/>
                  </a:lnTo>
                  <a:lnTo>
                    <a:pt x="0" y="28"/>
                  </a:lnTo>
                  <a:lnTo>
                    <a:pt x="20" y="0"/>
                  </a:lnTo>
                  <a:lnTo>
                    <a:pt x="23" y="0"/>
                  </a:lnTo>
                  <a:lnTo>
                    <a:pt x="23" y="28"/>
                  </a:lnTo>
                  <a:lnTo>
                    <a:pt x="29" y="28"/>
                  </a:lnTo>
                  <a:lnTo>
                    <a:pt x="29" y="31"/>
                  </a:lnTo>
                  <a:lnTo>
                    <a:pt x="23" y="31"/>
                  </a:lnTo>
                  <a:lnTo>
                    <a:pt x="23" y="42"/>
                  </a:lnTo>
                  <a:lnTo>
                    <a:pt x="19" y="42"/>
                  </a:lnTo>
                  <a:close/>
                  <a:moveTo>
                    <a:pt x="19" y="6"/>
                  </a:moveTo>
                  <a:lnTo>
                    <a:pt x="4" y="28"/>
                  </a:lnTo>
                  <a:lnTo>
                    <a:pt x="19" y="28"/>
                  </a:lnTo>
                  <a:lnTo>
                    <a:pt x="19"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12"/>
            <p:cNvSpPr>
              <a:spLocks noEditPoints="1"/>
            </p:cNvSpPr>
            <p:nvPr/>
          </p:nvSpPr>
          <p:spPr bwMode="auto">
            <a:xfrm>
              <a:off x="4959350" y="3036888"/>
              <a:ext cx="44450" cy="68262"/>
            </a:xfrm>
            <a:custGeom>
              <a:avLst/>
              <a:gdLst>
                <a:gd name="T0" fmla="*/ 18 w 69"/>
                <a:gd name="T1" fmla="*/ 48 h 105"/>
                <a:gd name="T2" fmla="*/ 7 w 69"/>
                <a:gd name="T3" fmla="*/ 39 h 105"/>
                <a:gd name="T4" fmla="*/ 4 w 69"/>
                <a:gd name="T5" fmla="*/ 25 h 105"/>
                <a:gd name="T6" fmla="*/ 12 w 69"/>
                <a:gd name="T7" fmla="*/ 7 h 105"/>
                <a:gd name="T8" fmla="*/ 33 w 69"/>
                <a:gd name="T9" fmla="*/ 0 h 105"/>
                <a:gd name="T10" fmla="*/ 55 w 69"/>
                <a:gd name="T11" fmla="*/ 6 h 105"/>
                <a:gd name="T12" fmla="*/ 64 w 69"/>
                <a:gd name="T13" fmla="*/ 25 h 105"/>
                <a:gd name="T14" fmla="*/ 61 w 69"/>
                <a:gd name="T15" fmla="*/ 39 h 105"/>
                <a:gd name="T16" fmla="*/ 50 w 69"/>
                <a:gd name="T17" fmla="*/ 48 h 105"/>
                <a:gd name="T18" fmla="*/ 64 w 69"/>
                <a:gd name="T19" fmla="*/ 58 h 105"/>
                <a:gd name="T20" fmla="*/ 69 w 69"/>
                <a:gd name="T21" fmla="*/ 74 h 105"/>
                <a:gd name="T22" fmla="*/ 59 w 69"/>
                <a:gd name="T23" fmla="*/ 97 h 105"/>
                <a:gd name="T24" fmla="*/ 32 w 69"/>
                <a:gd name="T25" fmla="*/ 105 h 105"/>
                <a:gd name="T26" fmla="*/ 11 w 69"/>
                <a:gd name="T27" fmla="*/ 98 h 105"/>
                <a:gd name="T28" fmla="*/ 0 w 69"/>
                <a:gd name="T29" fmla="*/ 75 h 105"/>
                <a:gd name="T30" fmla="*/ 5 w 69"/>
                <a:gd name="T31" fmla="*/ 58 h 105"/>
                <a:gd name="T32" fmla="*/ 18 w 69"/>
                <a:gd name="T33" fmla="*/ 48 h 105"/>
                <a:gd name="T34" fmla="*/ 34 w 69"/>
                <a:gd name="T35" fmla="*/ 53 h 105"/>
                <a:gd name="T36" fmla="*/ 17 w 69"/>
                <a:gd name="T37" fmla="*/ 58 h 105"/>
                <a:gd name="T38" fmla="*/ 9 w 69"/>
                <a:gd name="T39" fmla="*/ 75 h 105"/>
                <a:gd name="T40" fmla="*/ 16 w 69"/>
                <a:gd name="T41" fmla="*/ 91 h 105"/>
                <a:gd name="T42" fmla="*/ 35 w 69"/>
                <a:gd name="T43" fmla="*/ 97 h 105"/>
                <a:gd name="T44" fmla="*/ 52 w 69"/>
                <a:gd name="T45" fmla="*/ 91 h 105"/>
                <a:gd name="T46" fmla="*/ 59 w 69"/>
                <a:gd name="T47" fmla="*/ 74 h 105"/>
                <a:gd name="T48" fmla="*/ 52 w 69"/>
                <a:gd name="T49" fmla="*/ 58 h 105"/>
                <a:gd name="T50" fmla="*/ 34 w 69"/>
                <a:gd name="T51" fmla="*/ 53 h 105"/>
                <a:gd name="T52" fmla="*/ 34 w 69"/>
                <a:gd name="T53" fmla="*/ 8 h 105"/>
                <a:gd name="T54" fmla="*/ 19 w 69"/>
                <a:gd name="T55" fmla="*/ 13 h 105"/>
                <a:gd name="T56" fmla="*/ 13 w 69"/>
                <a:gd name="T57" fmla="*/ 26 h 105"/>
                <a:gd name="T58" fmla="*/ 20 w 69"/>
                <a:gd name="T59" fmla="*/ 40 h 105"/>
                <a:gd name="T60" fmla="*/ 35 w 69"/>
                <a:gd name="T61" fmla="*/ 45 h 105"/>
                <a:gd name="T62" fmla="*/ 49 w 69"/>
                <a:gd name="T63" fmla="*/ 40 h 105"/>
                <a:gd name="T64" fmla="*/ 55 w 69"/>
                <a:gd name="T65" fmla="*/ 24 h 105"/>
                <a:gd name="T66" fmla="*/ 50 w 69"/>
                <a:gd name="T67" fmla="*/ 12 h 105"/>
                <a:gd name="T68" fmla="*/ 34 w 69"/>
                <a:gd name="T69"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 h="105">
                  <a:moveTo>
                    <a:pt x="18" y="48"/>
                  </a:moveTo>
                  <a:cubicBezTo>
                    <a:pt x="13" y="44"/>
                    <a:pt x="9" y="41"/>
                    <a:pt x="7" y="39"/>
                  </a:cubicBezTo>
                  <a:cubicBezTo>
                    <a:pt x="5" y="35"/>
                    <a:pt x="4" y="31"/>
                    <a:pt x="4" y="25"/>
                  </a:cubicBezTo>
                  <a:cubicBezTo>
                    <a:pt x="4" y="18"/>
                    <a:pt x="7" y="12"/>
                    <a:pt x="12" y="7"/>
                  </a:cubicBezTo>
                  <a:cubicBezTo>
                    <a:pt x="18" y="2"/>
                    <a:pt x="25" y="0"/>
                    <a:pt x="33" y="0"/>
                  </a:cubicBezTo>
                  <a:cubicBezTo>
                    <a:pt x="42" y="0"/>
                    <a:pt x="49" y="2"/>
                    <a:pt x="55" y="6"/>
                  </a:cubicBezTo>
                  <a:cubicBezTo>
                    <a:pt x="61" y="10"/>
                    <a:pt x="64" y="17"/>
                    <a:pt x="64" y="25"/>
                  </a:cubicBezTo>
                  <a:cubicBezTo>
                    <a:pt x="64" y="31"/>
                    <a:pt x="63" y="35"/>
                    <a:pt x="61" y="39"/>
                  </a:cubicBezTo>
                  <a:cubicBezTo>
                    <a:pt x="59" y="43"/>
                    <a:pt x="55" y="46"/>
                    <a:pt x="50" y="48"/>
                  </a:cubicBezTo>
                  <a:cubicBezTo>
                    <a:pt x="56" y="50"/>
                    <a:pt x="60" y="54"/>
                    <a:pt x="64" y="58"/>
                  </a:cubicBezTo>
                  <a:cubicBezTo>
                    <a:pt x="67" y="63"/>
                    <a:pt x="69" y="68"/>
                    <a:pt x="69" y="74"/>
                  </a:cubicBezTo>
                  <a:cubicBezTo>
                    <a:pt x="69" y="84"/>
                    <a:pt x="65" y="92"/>
                    <a:pt x="59" y="97"/>
                  </a:cubicBezTo>
                  <a:cubicBezTo>
                    <a:pt x="53" y="103"/>
                    <a:pt x="44" y="105"/>
                    <a:pt x="32" y="105"/>
                  </a:cubicBezTo>
                  <a:cubicBezTo>
                    <a:pt x="24" y="105"/>
                    <a:pt x="17" y="103"/>
                    <a:pt x="11" y="98"/>
                  </a:cubicBezTo>
                  <a:cubicBezTo>
                    <a:pt x="4" y="92"/>
                    <a:pt x="0" y="84"/>
                    <a:pt x="0" y="75"/>
                  </a:cubicBezTo>
                  <a:cubicBezTo>
                    <a:pt x="0" y="69"/>
                    <a:pt x="2" y="63"/>
                    <a:pt x="5" y="58"/>
                  </a:cubicBezTo>
                  <a:cubicBezTo>
                    <a:pt x="8" y="53"/>
                    <a:pt x="12" y="50"/>
                    <a:pt x="18" y="48"/>
                  </a:cubicBezTo>
                  <a:close/>
                  <a:moveTo>
                    <a:pt x="34" y="53"/>
                  </a:moveTo>
                  <a:cubicBezTo>
                    <a:pt x="27" y="53"/>
                    <a:pt x="21" y="54"/>
                    <a:pt x="17" y="58"/>
                  </a:cubicBezTo>
                  <a:cubicBezTo>
                    <a:pt x="12" y="62"/>
                    <a:pt x="9" y="67"/>
                    <a:pt x="9" y="75"/>
                  </a:cubicBezTo>
                  <a:cubicBezTo>
                    <a:pt x="9" y="81"/>
                    <a:pt x="12" y="87"/>
                    <a:pt x="16" y="91"/>
                  </a:cubicBezTo>
                  <a:cubicBezTo>
                    <a:pt x="21" y="95"/>
                    <a:pt x="27" y="97"/>
                    <a:pt x="35" y="97"/>
                  </a:cubicBezTo>
                  <a:cubicBezTo>
                    <a:pt x="42" y="97"/>
                    <a:pt x="48" y="95"/>
                    <a:pt x="52" y="91"/>
                  </a:cubicBezTo>
                  <a:cubicBezTo>
                    <a:pt x="57" y="87"/>
                    <a:pt x="59" y="81"/>
                    <a:pt x="59" y="74"/>
                  </a:cubicBezTo>
                  <a:cubicBezTo>
                    <a:pt x="59" y="67"/>
                    <a:pt x="57" y="62"/>
                    <a:pt x="52" y="58"/>
                  </a:cubicBezTo>
                  <a:cubicBezTo>
                    <a:pt x="48" y="55"/>
                    <a:pt x="42" y="53"/>
                    <a:pt x="34" y="53"/>
                  </a:cubicBezTo>
                  <a:close/>
                  <a:moveTo>
                    <a:pt x="34" y="8"/>
                  </a:moveTo>
                  <a:cubicBezTo>
                    <a:pt x="28" y="8"/>
                    <a:pt x="23" y="9"/>
                    <a:pt x="19" y="13"/>
                  </a:cubicBezTo>
                  <a:cubicBezTo>
                    <a:pt x="15" y="16"/>
                    <a:pt x="13" y="20"/>
                    <a:pt x="13" y="26"/>
                  </a:cubicBezTo>
                  <a:cubicBezTo>
                    <a:pt x="13" y="32"/>
                    <a:pt x="15" y="37"/>
                    <a:pt x="20" y="40"/>
                  </a:cubicBezTo>
                  <a:cubicBezTo>
                    <a:pt x="24" y="43"/>
                    <a:pt x="29" y="45"/>
                    <a:pt x="35" y="45"/>
                  </a:cubicBezTo>
                  <a:cubicBezTo>
                    <a:pt x="41" y="45"/>
                    <a:pt x="46" y="43"/>
                    <a:pt x="49" y="40"/>
                  </a:cubicBezTo>
                  <a:cubicBezTo>
                    <a:pt x="53" y="37"/>
                    <a:pt x="55" y="31"/>
                    <a:pt x="55" y="24"/>
                  </a:cubicBezTo>
                  <a:cubicBezTo>
                    <a:pt x="55" y="19"/>
                    <a:pt x="53" y="15"/>
                    <a:pt x="50" y="12"/>
                  </a:cubicBezTo>
                  <a:cubicBezTo>
                    <a:pt x="46" y="9"/>
                    <a:pt x="41" y="8"/>
                    <a:pt x="34"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13"/>
            <p:cNvSpPr>
              <a:spLocks noEditPoints="1"/>
            </p:cNvSpPr>
            <p:nvPr/>
          </p:nvSpPr>
          <p:spPr bwMode="auto">
            <a:xfrm>
              <a:off x="4919663" y="2876550"/>
              <a:ext cx="44450" cy="68262"/>
            </a:xfrm>
            <a:custGeom>
              <a:avLst/>
              <a:gdLst>
                <a:gd name="T0" fmla="*/ 2 w 69"/>
                <a:gd name="T1" fmla="*/ 80 h 105"/>
                <a:gd name="T2" fmla="*/ 11 w 69"/>
                <a:gd name="T3" fmla="*/ 80 h 105"/>
                <a:gd name="T4" fmla="*/ 31 w 69"/>
                <a:gd name="T5" fmla="*/ 97 h 105"/>
                <a:gd name="T6" fmla="*/ 55 w 69"/>
                <a:gd name="T7" fmla="*/ 81 h 105"/>
                <a:gd name="T8" fmla="*/ 60 w 69"/>
                <a:gd name="T9" fmla="*/ 51 h 105"/>
                <a:gd name="T10" fmla="*/ 60 w 69"/>
                <a:gd name="T11" fmla="*/ 51 h 105"/>
                <a:gd name="T12" fmla="*/ 48 w 69"/>
                <a:gd name="T13" fmla="*/ 63 h 105"/>
                <a:gd name="T14" fmla="*/ 32 w 69"/>
                <a:gd name="T15" fmla="*/ 67 h 105"/>
                <a:gd name="T16" fmla="*/ 9 w 69"/>
                <a:gd name="T17" fmla="*/ 58 h 105"/>
                <a:gd name="T18" fmla="*/ 0 w 69"/>
                <a:gd name="T19" fmla="*/ 34 h 105"/>
                <a:gd name="T20" fmla="*/ 8 w 69"/>
                <a:gd name="T21" fmla="*/ 10 h 105"/>
                <a:gd name="T22" fmla="*/ 33 w 69"/>
                <a:gd name="T23" fmla="*/ 0 h 105"/>
                <a:gd name="T24" fmla="*/ 62 w 69"/>
                <a:gd name="T25" fmla="*/ 15 h 105"/>
                <a:gd name="T26" fmla="*/ 69 w 69"/>
                <a:gd name="T27" fmla="*/ 52 h 105"/>
                <a:gd name="T28" fmla="*/ 59 w 69"/>
                <a:gd name="T29" fmla="*/ 92 h 105"/>
                <a:gd name="T30" fmla="*/ 32 w 69"/>
                <a:gd name="T31" fmla="*/ 105 h 105"/>
                <a:gd name="T32" fmla="*/ 11 w 69"/>
                <a:gd name="T33" fmla="*/ 99 h 105"/>
                <a:gd name="T34" fmla="*/ 2 w 69"/>
                <a:gd name="T35" fmla="*/ 80 h 105"/>
                <a:gd name="T36" fmla="*/ 33 w 69"/>
                <a:gd name="T37" fmla="*/ 8 h 105"/>
                <a:gd name="T38" fmla="*/ 15 w 69"/>
                <a:gd name="T39" fmla="*/ 15 h 105"/>
                <a:gd name="T40" fmla="*/ 9 w 69"/>
                <a:gd name="T41" fmla="*/ 34 h 105"/>
                <a:gd name="T42" fmla="*/ 15 w 69"/>
                <a:gd name="T43" fmla="*/ 53 h 105"/>
                <a:gd name="T44" fmla="*/ 33 w 69"/>
                <a:gd name="T45" fmla="*/ 59 h 105"/>
                <a:gd name="T46" fmla="*/ 50 w 69"/>
                <a:gd name="T47" fmla="*/ 52 h 105"/>
                <a:gd name="T48" fmla="*/ 56 w 69"/>
                <a:gd name="T49" fmla="*/ 34 h 105"/>
                <a:gd name="T50" fmla="*/ 50 w 69"/>
                <a:gd name="T51" fmla="*/ 15 h 105"/>
                <a:gd name="T52" fmla="*/ 33 w 69"/>
                <a:gd name="T53"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5">
                  <a:moveTo>
                    <a:pt x="2" y="80"/>
                  </a:moveTo>
                  <a:cubicBezTo>
                    <a:pt x="11" y="80"/>
                    <a:pt x="11" y="80"/>
                    <a:pt x="11" y="80"/>
                  </a:cubicBezTo>
                  <a:cubicBezTo>
                    <a:pt x="13" y="92"/>
                    <a:pt x="20" y="97"/>
                    <a:pt x="31" y="97"/>
                  </a:cubicBezTo>
                  <a:cubicBezTo>
                    <a:pt x="42" y="97"/>
                    <a:pt x="50" y="92"/>
                    <a:pt x="55" y="81"/>
                  </a:cubicBezTo>
                  <a:cubicBezTo>
                    <a:pt x="58" y="74"/>
                    <a:pt x="60" y="64"/>
                    <a:pt x="60" y="51"/>
                  </a:cubicBezTo>
                  <a:cubicBezTo>
                    <a:pt x="60" y="51"/>
                    <a:pt x="60" y="51"/>
                    <a:pt x="60" y="51"/>
                  </a:cubicBezTo>
                  <a:cubicBezTo>
                    <a:pt x="57" y="56"/>
                    <a:pt x="53" y="61"/>
                    <a:pt x="48" y="63"/>
                  </a:cubicBezTo>
                  <a:cubicBezTo>
                    <a:pt x="44" y="66"/>
                    <a:pt x="38" y="67"/>
                    <a:pt x="32" y="67"/>
                  </a:cubicBezTo>
                  <a:cubicBezTo>
                    <a:pt x="22" y="67"/>
                    <a:pt x="14" y="64"/>
                    <a:pt x="9" y="58"/>
                  </a:cubicBezTo>
                  <a:cubicBezTo>
                    <a:pt x="3" y="52"/>
                    <a:pt x="0" y="44"/>
                    <a:pt x="0" y="34"/>
                  </a:cubicBezTo>
                  <a:cubicBezTo>
                    <a:pt x="0" y="24"/>
                    <a:pt x="2" y="16"/>
                    <a:pt x="8" y="10"/>
                  </a:cubicBezTo>
                  <a:cubicBezTo>
                    <a:pt x="14" y="3"/>
                    <a:pt x="22" y="0"/>
                    <a:pt x="33" y="0"/>
                  </a:cubicBezTo>
                  <a:cubicBezTo>
                    <a:pt x="46" y="0"/>
                    <a:pt x="56" y="5"/>
                    <a:pt x="62" y="15"/>
                  </a:cubicBezTo>
                  <a:cubicBezTo>
                    <a:pt x="67" y="24"/>
                    <a:pt x="69" y="36"/>
                    <a:pt x="69" y="52"/>
                  </a:cubicBezTo>
                  <a:cubicBezTo>
                    <a:pt x="69" y="69"/>
                    <a:pt x="66" y="82"/>
                    <a:pt x="59" y="92"/>
                  </a:cubicBezTo>
                  <a:cubicBezTo>
                    <a:pt x="52" y="101"/>
                    <a:pt x="43" y="105"/>
                    <a:pt x="32" y="105"/>
                  </a:cubicBezTo>
                  <a:cubicBezTo>
                    <a:pt x="23" y="105"/>
                    <a:pt x="16" y="103"/>
                    <a:pt x="11" y="99"/>
                  </a:cubicBezTo>
                  <a:cubicBezTo>
                    <a:pt x="5" y="95"/>
                    <a:pt x="2" y="89"/>
                    <a:pt x="2" y="80"/>
                  </a:cubicBezTo>
                  <a:close/>
                  <a:moveTo>
                    <a:pt x="33" y="8"/>
                  </a:moveTo>
                  <a:cubicBezTo>
                    <a:pt x="25" y="8"/>
                    <a:pt x="19" y="10"/>
                    <a:pt x="15" y="15"/>
                  </a:cubicBezTo>
                  <a:cubicBezTo>
                    <a:pt x="11" y="19"/>
                    <a:pt x="9" y="26"/>
                    <a:pt x="9" y="34"/>
                  </a:cubicBezTo>
                  <a:cubicBezTo>
                    <a:pt x="9" y="42"/>
                    <a:pt x="11" y="48"/>
                    <a:pt x="15" y="53"/>
                  </a:cubicBezTo>
                  <a:cubicBezTo>
                    <a:pt x="20" y="57"/>
                    <a:pt x="25" y="59"/>
                    <a:pt x="33" y="59"/>
                  </a:cubicBezTo>
                  <a:cubicBezTo>
                    <a:pt x="40" y="59"/>
                    <a:pt x="46" y="57"/>
                    <a:pt x="50" y="52"/>
                  </a:cubicBezTo>
                  <a:cubicBezTo>
                    <a:pt x="54" y="47"/>
                    <a:pt x="56" y="41"/>
                    <a:pt x="56" y="34"/>
                  </a:cubicBezTo>
                  <a:cubicBezTo>
                    <a:pt x="56" y="26"/>
                    <a:pt x="54" y="20"/>
                    <a:pt x="50" y="15"/>
                  </a:cubicBezTo>
                  <a:cubicBezTo>
                    <a:pt x="46" y="10"/>
                    <a:pt x="40" y="8"/>
                    <a:pt x="33"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14"/>
            <p:cNvSpPr/>
            <p:nvPr/>
          </p:nvSpPr>
          <p:spPr bwMode="auto">
            <a:xfrm>
              <a:off x="5556250" y="2876550"/>
              <a:ext cx="44450" cy="68262"/>
            </a:xfrm>
            <a:custGeom>
              <a:avLst/>
              <a:gdLst>
                <a:gd name="T0" fmla="*/ 27 w 70"/>
                <a:gd name="T1" fmla="*/ 53 h 105"/>
                <a:gd name="T2" fmla="*/ 27 w 70"/>
                <a:gd name="T3" fmla="*/ 46 h 105"/>
                <a:gd name="T4" fmla="*/ 48 w 70"/>
                <a:gd name="T5" fmla="*/ 42 h 105"/>
                <a:gd name="T6" fmla="*/ 57 w 70"/>
                <a:gd name="T7" fmla="*/ 26 h 105"/>
                <a:gd name="T8" fmla="*/ 50 w 70"/>
                <a:gd name="T9" fmla="*/ 12 h 105"/>
                <a:gd name="T10" fmla="*/ 35 w 70"/>
                <a:gd name="T11" fmla="*/ 8 h 105"/>
                <a:gd name="T12" fmla="*/ 19 w 70"/>
                <a:gd name="T13" fmla="*/ 14 h 105"/>
                <a:gd name="T14" fmla="*/ 13 w 70"/>
                <a:gd name="T15" fmla="*/ 30 h 105"/>
                <a:gd name="T16" fmla="*/ 3 w 70"/>
                <a:gd name="T17" fmla="*/ 30 h 105"/>
                <a:gd name="T18" fmla="*/ 5 w 70"/>
                <a:gd name="T19" fmla="*/ 17 h 105"/>
                <a:gd name="T20" fmla="*/ 13 w 70"/>
                <a:gd name="T21" fmla="*/ 7 h 105"/>
                <a:gd name="T22" fmla="*/ 23 w 70"/>
                <a:gd name="T23" fmla="*/ 1 h 105"/>
                <a:gd name="T24" fmla="*/ 37 w 70"/>
                <a:gd name="T25" fmla="*/ 0 h 105"/>
                <a:gd name="T26" fmla="*/ 57 w 70"/>
                <a:gd name="T27" fmla="*/ 6 h 105"/>
                <a:gd name="T28" fmla="*/ 66 w 70"/>
                <a:gd name="T29" fmla="*/ 25 h 105"/>
                <a:gd name="T30" fmla="*/ 51 w 70"/>
                <a:gd name="T31" fmla="*/ 48 h 105"/>
                <a:gd name="T32" fmla="*/ 66 w 70"/>
                <a:gd name="T33" fmla="*/ 59 h 105"/>
                <a:gd name="T34" fmla="*/ 70 w 70"/>
                <a:gd name="T35" fmla="*/ 74 h 105"/>
                <a:gd name="T36" fmla="*/ 61 w 70"/>
                <a:gd name="T37" fmla="*/ 96 h 105"/>
                <a:gd name="T38" fmla="*/ 36 w 70"/>
                <a:gd name="T39" fmla="*/ 105 h 105"/>
                <a:gd name="T40" fmla="*/ 10 w 70"/>
                <a:gd name="T41" fmla="*/ 98 h 105"/>
                <a:gd name="T42" fmla="*/ 0 w 70"/>
                <a:gd name="T43" fmla="*/ 73 h 105"/>
                <a:gd name="T44" fmla="*/ 9 w 70"/>
                <a:gd name="T45" fmla="*/ 73 h 105"/>
                <a:gd name="T46" fmla="*/ 16 w 70"/>
                <a:gd name="T47" fmla="*/ 91 h 105"/>
                <a:gd name="T48" fmla="*/ 35 w 70"/>
                <a:gd name="T49" fmla="*/ 97 h 105"/>
                <a:gd name="T50" fmla="*/ 53 w 70"/>
                <a:gd name="T51" fmla="*/ 90 h 105"/>
                <a:gd name="T52" fmla="*/ 60 w 70"/>
                <a:gd name="T53" fmla="*/ 74 h 105"/>
                <a:gd name="T54" fmla="*/ 50 w 70"/>
                <a:gd name="T55" fmla="*/ 57 h 105"/>
                <a:gd name="T56" fmla="*/ 27 w 70"/>
                <a:gd name="T57" fmla="*/ 5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5">
                  <a:moveTo>
                    <a:pt x="27" y="53"/>
                  </a:moveTo>
                  <a:cubicBezTo>
                    <a:pt x="27" y="46"/>
                    <a:pt x="27" y="46"/>
                    <a:pt x="27" y="46"/>
                  </a:cubicBezTo>
                  <a:cubicBezTo>
                    <a:pt x="37" y="46"/>
                    <a:pt x="44" y="44"/>
                    <a:pt x="48" y="42"/>
                  </a:cubicBezTo>
                  <a:cubicBezTo>
                    <a:pt x="54" y="39"/>
                    <a:pt x="57" y="33"/>
                    <a:pt x="57" y="26"/>
                  </a:cubicBezTo>
                  <a:cubicBezTo>
                    <a:pt x="57" y="20"/>
                    <a:pt x="55" y="15"/>
                    <a:pt x="50" y="12"/>
                  </a:cubicBezTo>
                  <a:cubicBezTo>
                    <a:pt x="46" y="9"/>
                    <a:pt x="41" y="8"/>
                    <a:pt x="35" y="8"/>
                  </a:cubicBezTo>
                  <a:cubicBezTo>
                    <a:pt x="28" y="8"/>
                    <a:pt x="23" y="10"/>
                    <a:pt x="19" y="14"/>
                  </a:cubicBezTo>
                  <a:cubicBezTo>
                    <a:pt x="15" y="18"/>
                    <a:pt x="13" y="23"/>
                    <a:pt x="13" y="30"/>
                  </a:cubicBezTo>
                  <a:cubicBezTo>
                    <a:pt x="3" y="30"/>
                    <a:pt x="3" y="30"/>
                    <a:pt x="3" y="30"/>
                  </a:cubicBezTo>
                  <a:cubicBezTo>
                    <a:pt x="3" y="25"/>
                    <a:pt x="4" y="21"/>
                    <a:pt x="5" y="17"/>
                  </a:cubicBezTo>
                  <a:cubicBezTo>
                    <a:pt x="7" y="14"/>
                    <a:pt x="10" y="10"/>
                    <a:pt x="13" y="7"/>
                  </a:cubicBezTo>
                  <a:cubicBezTo>
                    <a:pt x="16" y="4"/>
                    <a:pt x="19" y="2"/>
                    <a:pt x="23" y="1"/>
                  </a:cubicBezTo>
                  <a:cubicBezTo>
                    <a:pt x="27" y="0"/>
                    <a:pt x="32" y="0"/>
                    <a:pt x="37" y="0"/>
                  </a:cubicBezTo>
                  <a:cubicBezTo>
                    <a:pt x="45" y="0"/>
                    <a:pt x="52" y="2"/>
                    <a:pt x="57" y="6"/>
                  </a:cubicBezTo>
                  <a:cubicBezTo>
                    <a:pt x="63" y="10"/>
                    <a:pt x="66" y="17"/>
                    <a:pt x="66" y="25"/>
                  </a:cubicBezTo>
                  <a:cubicBezTo>
                    <a:pt x="66" y="36"/>
                    <a:pt x="61" y="44"/>
                    <a:pt x="51" y="48"/>
                  </a:cubicBezTo>
                  <a:cubicBezTo>
                    <a:pt x="58" y="50"/>
                    <a:pt x="63" y="54"/>
                    <a:pt x="66" y="59"/>
                  </a:cubicBezTo>
                  <a:cubicBezTo>
                    <a:pt x="68" y="63"/>
                    <a:pt x="70" y="68"/>
                    <a:pt x="70" y="74"/>
                  </a:cubicBezTo>
                  <a:cubicBezTo>
                    <a:pt x="70" y="83"/>
                    <a:pt x="67" y="90"/>
                    <a:pt x="61" y="96"/>
                  </a:cubicBezTo>
                  <a:cubicBezTo>
                    <a:pt x="55" y="102"/>
                    <a:pt x="47" y="105"/>
                    <a:pt x="36" y="105"/>
                  </a:cubicBezTo>
                  <a:cubicBezTo>
                    <a:pt x="24" y="105"/>
                    <a:pt x="15" y="103"/>
                    <a:pt x="10" y="98"/>
                  </a:cubicBezTo>
                  <a:cubicBezTo>
                    <a:pt x="4" y="94"/>
                    <a:pt x="1" y="85"/>
                    <a:pt x="0" y="73"/>
                  </a:cubicBezTo>
                  <a:cubicBezTo>
                    <a:pt x="9" y="73"/>
                    <a:pt x="9" y="73"/>
                    <a:pt x="9" y="73"/>
                  </a:cubicBezTo>
                  <a:cubicBezTo>
                    <a:pt x="9" y="81"/>
                    <a:pt x="11" y="87"/>
                    <a:pt x="16" y="91"/>
                  </a:cubicBezTo>
                  <a:cubicBezTo>
                    <a:pt x="21" y="95"/>
                    <a:pt x="27" y="97"/>
                    <a:pt x="35" y="97"/>
                  </a:cubicBezTo>
                  <a:cubicBezTo>
                    <a:pt x="42" y="97"/>
                    <a:pt x="48" y="95"/>
                    <a:pt x="53" y="90"/>
                  </a:cubicBezTo>
                  <a:cubicBezTo>
                    <a:pt x="58" y="86"/>
                    <a:pt x="60" y="80"/>
                    <a:pt x="60" y="74"/>
                  </a:cubicBezTo>
                  <a:cubicBezTo>
                    <a:pt x="60" y="66"/>
                    <a:pt x="57" y="61"/>
                    <a:pt x="50" y="57"/>
                  </a:cubicBezTo>
                  <a:cubicBezTo>
                    <a:pt x="45" y="55"/>
                    <a:pt x="37" y="53"/>
                    <a:pt x="27"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15"/>
            <p:cNvSpPr/>
            <p:nvPr/>
          </p:nvSpPr>
          <p:spPr bwMode="auto">
            <a:xfrm>
              <a:off x="4941888" y="2720975"/>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7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7"/>
                  </a:cubicBezTo>
                  <a:cubicBezTo>
                    <a:pt x="24" y="14"/>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16"/>
            <p:cNvSpPr>
              <a:spLocks noEditPoints="1"/>
            </p:cNvSpPr>
            <p:nvPr/>
          </p:nvSpPr>
          <p:spPr bwMode="auto">
            <a:xfrm>
              <a:off x="4981575" y="2720975"/>
              <a:ext cx="46038" cy="68262"/>
            </a:xfrm>
            <a:custGeom>
              <a:avLst/>
              <a:gdLst>
                <a:gd name="T0" fmla="*/ 35 w 70"/>
                <a:gd name="T1" fmla="*/ 0 h 105"/>
                <a:gd name="T2" fmla="*/ 64 w 70"/>
                <a:gd name="T3" fmla="*/ 18 h 105"/>
                <a:gd name="T4" fmla="*/ 70 w 70"/>
                <a:gd name="T5" fmla="*/ 53 h 105"/>
                <a:gd name="T6" fmla="*/ 64 w 70"/>
                <a:gd name="T7" fmla="*/ 90 h 105"/>
                <a:gd name="T8" fmla="*/ 35 w 70"/>
                <a:gd name="T9" fmla="*/ 105 h 105"/>
                <a:gd name="T10" fmla="*/ 7 w 70"/>
                <a:gd name="T11" fmla="*/ 90 h 105"/>
                <a:gd name="T12" fmla="*/ 0 w 70"/>
                <a:gd name="T13" fmla="*/ 52 h 105"/>
                <a:gd name="T14" fmla="*/ 7 w 70"/>
                <a:gd name="T15" fmla="*/ 16 h 105"/>
                <a:gd name="T16" fmla="*/ 35 w 70"/>
                <a:gd name="T17" fmla="*/ 0 h 105"/>
                <a:gd name="T18" fmla="*/ 61 w 70"/>
                <a:gd name="T19" fmla="*/ 52 h 105"/>
                <a:gd name="T20" fmla="*/ 56 w 70"/>
                <a:gd name="T21" fmla="*/ 22 h 105"/>
                <a:gd name="T22" fmla="*/ 35 w 70"/>
                <a:gd name="T23" fmla="*/ 8 h 105"/>
                <a:gd name="T24" fmla="*/ 15 w 70"/>
                <a:gd name="T25" fmla="*/ 22 h 105"/>
                <a:gd name="T26" fmla="*/ 10 w 70"/>
                <a:gd name="T27" fmla="*/ 53 h 105"/>
                <a:gd name="T28" fmla="*/ 15 w 70"/>
                <a:gd name="T29" fmla="*/ 85 h 105"/>
                <a:gd name="T30" fmla="*/ 35 w 70"/>
                <a:gd name="T31" fmla="*/ 97 h 105"/>
                <a:gd name="T32" fmla="*/ 57 w 70"/>
                <a:gd name="T33" fmla="*/ 83 h 105"/>
                <a:gd name="T34" fmla="*/ 61 w 70"/>
                <a:gd name="T3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105">
                  <a:moveTo>
                    <a:pt x="35" y="0"/>
                  </a:moveTo>
                  <a:cubicBezTo>
                    <a:pt x="49" y="0"/>
                    <a:pt x="59" y="6"/>
                    <a:pt x="64" y="18"/>
                  </a:cubicBezTo>
                  <a:cubicBezTo>
                    <a:pt x="68" y="26"/>
                    <a:pt x="70" y="38"/>
                    <a:pt x="70" y="53"/>
                  </a:cubicBezTo>
                  <a:cubicBezTo>
                    <a:pt x="70" y="69"/>
                    <a:pt x="68" y="81"/>
                    <a:pt x="64" y="90"/>
                  </a:cubicBezTo>
                  <a:cubicBezTo>
                    <a:pt x="58" y="100"/>
                    <a:pt x="49" y="105"/>
                    <a:pt x="35" y="105"/>
                  </a:cubicBezTo>
                  <a:cubicBezTo>
                    <a:pt x="22" y="105"/>
                    <a:pt x="13" y="100"/>
                    <a:pt x="7" y="90"/>
                  </a:cubicBezTo>
                  <a:cubicBezTo>
                    <a:pt x="3" y="81"/>
                    <a:pt x="0" y="69"/>
                    <a:pt x="0" y="52"/>
                  </a:cubicBezTo>
                  <a:cubicBezTo>
                    <a:pt x="0" y="37"/>
                    <a:pt x="3" y="25"/>
                    <a:pt x="7" y="16"/>
                  </a:cubicBezTo>
                  <a:cubicBezTo>
                    <a:pt x="12" y="5"/>
                    <a:pt x="22" y="0"/>
                    <a:pt x="35" y="0"/>
                  </a:cubicBezTo>
                  <a:close/>
                  <a:moveTo>
                    <a:pt x="61" y="52"/>
                  </a:moveTo>
                  <a:cubicBezTo>
                    <a:pt x="61" y="39"/>
                    <a:pt x="59" y="29"/>
                    <a:pt x="56" y="22"/>
                  </a:cubicBezTo>
                  <a:cubicBezTo>
                    <a:pt x="52" y="12"/>
                    <a:pt x="45" y="8"/>
                    <a:pt x="35" y="8"/>
                  </a:cubicBezTo>
                  <a:cubicBezTo>
                    <a:pt x="26" y="8"/>
                    <a:pt x="19" y="13"/>
                    <a:pt x="15" y="22"/>
                  </a:cubicBezTo>
                  <a:cubicBezTo>
                    <a:pt x="11" y="30"/>
                    <a:pt x="10" y="40"/>
                    <a:pt x="10" y="53"/>
                  </a:cubicBezTo>
                  <a:cubicBezTo>
                    <a:pt x="10" y="68"/>
                    <a:pt x="12" y="79"/>
                    <a:pt x="15" y="85"/>
                  </a:cubicBezTo>
                  <a:cubicBezTo>
                    <a:pt x="19" y="93"/>
                    <a:pt x="26" y="97"/>
                    <a:pt x="35" y="97"/>
                  </a:cubicBezTo>
                  <a:cubicBezTo>
                    <a:pt x="45" y="97"/>
                    <a:pt x="52" y="93"/>
                    <a:pt x="57" y="83"/>
                  </a:cubicBezTo>
                  <a:cubicBezTo>
                    <a:pt x="59" y="76"/>
                    <a:pt x="61" y="66"/>
                    <a:pt x="61" y="5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17"/>
            <p:cNvSpPr/>
            <p:nvPr/>
          </p:nvSpPr>
          <p:spPr bwMode="auto">
            <a:xfrm>
              <a:off x="5394325" y="3152775"/>
              <a:ext cx="44450" cy="68262"/>
            </a:xfrm>
            <a:custGeom>
              <a:avLst/>
              <a:gdLst>
                <a:gd name="T0" fmla="*/ 0 w 69"/>
                <a:gd name="T1" fmla="*/ 76 h 105"/>
                <a:gd name="T2" fmla="*/ 9 w 69"/>
                <a:gd name="T3" fmla="*/ 76 h 105"/>
                <a:gd name="T4" fmla="*/ 17 w 69"/>
                <a:gd name="T5" fmla="*/ 91 h 105"/>
                <a:gd name="T6" fmla="*/ 35 w 69"/>
                <a:gd name="T7" fmla="*/ 97 h 105"/>
                <a:gd name="T8" fmla="*/ 53 w 69"/>
                <a:gd name="T9" fmla="*/ 89 h 105"/>
                <a:gd name="T10" fmla="*/ 60 w 69"/>
                <a:gd name="T11" fmla="*/ 70 h 105"/>
                <a:gd name="T12" fmla="*/ 53 w 69"/>
                <a:gd name="T13" fmla="*/ 51 h 105"/>
                <a:gd name="T14" fmla="*/ 34 w 69"/>
                <a:gd name="T15" fmla="*/ 44 h 105"/>
                <a:gd name="T16" fmla="*/ 21 w 69"/>
                <a:gd name="T17" fmla="*/ 47 h 105"/>
                <a:gd name="T18" fmla="*/ 11 w 69"/>
                <a:gd name="T19" fmla="*/ 55 h 105"/>
                <a:gd name="T20" fmla="*/ 4 w 69"/>
                <a:gd name="T21" fmla="*/ 54 h 105"/>
                <a:gd name="T22" fmla="*/ 12 w 69"/>
                <a:gd name="T23" fmla="*/ 0 h 105"/>
                <a:gd name="T24" fmla="*/ 63 w 69"/>
                <a:gd name="T25" fmla="*/ 0 h 105"/>
                <a:gd name="T26" fmla="*/ 63 w 69"/>
                <a:gd name="T27" fmla="*/ 8 h 105"/>
                <a:gd name="T28" fmla="*/ 20 w 69"/>
                <a:gd name="T29" fmla="*/ 8 h 105"/>
                <a:gd name="T30" fmla="*/ 14 w 69"/>
                <a:gd name="T31" fmla="*/ 43 h 105"/>
                <a:gd name="T32" fmla="*/ 25 w 69"/>
                <a:gd name="T33" fmla="*/ 38 h 105"/>
                <a:gd name="T34" fmla="*/ 36 w 69"/>
                <a:gd name="T35" fmla="*/ 36 h 105"/>
                <a:gd name="T36" fmla="*/ 60 w 69"/>
                <a:gd name="T37" fmla="*/ 46 h 105"/>
                <a:gd name="T38" fmla="*/ 69 w 69"/>
                <a:gd name="T39" fmla="*/ 70 h 105"/>
                <a:gd name="T40" fmla="*/ 59 w 69"/>
                <a:gd name="T41" fmla="*/ 96 h 105"/>
                <a:gd name="T42" fmla="*/ 36 w 69"/>
                <a:gd name="T43" fmla="*/ 105 h 105"/>
                <a:gd name="T44" fmla="*/ 11 w 69"/>
                <a:gd name="T45" fmla="*/ 98 h 105"/>
                <a:gd name="T46" fmla="*/ 0 w 69"/>
                <a:gd name="T47" fmla="*/ 7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105">
                  <a:moveTo>
                    <a:pt x="0" y="76"/>
                  </a:moveTo>
                  <a:cubicBezTo>
                    <a:pt x="9" y="76"/>
                    <a:pt x="9" y="76"/>
                    <a:pt x="9" y="76"/>
                  </a:cubicBezTo>
                  <a:cubicBezTo>
                    <a:pt x="10" y="83"/>
                    <a:pt x="13" y="88"/>
                    <a:pt x="17" y="91"/>
                  </a:cubicBezTo>
                  <a:cubicBezTo>
                    <a:pt x="22" y="95"/>
                    <a:pt x="28" y="97"/>
                    <a:pt x="35" y="97"/>
                  </a:cubicBezTo>
                  <a:cubicBezTo>
                    <a:pt x="42" y="97"/>
                    <a:pt x="48" y="94"/>
                    <a:pt x="53" y="89"/>
                  </a:cubicBezTo>
                  <a:cubicBezTo>
                    <a:pt x="57" y="84"/>
                    <a:pt x="60" y="78"/>
                    <a:pt x="60" y="70"/>
                  </a:cubicBezTo>
                  <a:cubicBezTo>
                    <a:pt x="60" y="63"/>
                    <a:pt x="57" y="56"/>
                    <a:pt x="53" y="51"/>
                  </a:cubicBezTo>
                  <a:cubicBezTo>
                    <a:pt x="48" y="47"/>
                    <a:pt x="42" y="44"/>
                    <a:pt x="34" y="44"/>
                  </a:cubicBezTo>
                  <a:cubicBezTo>
                    <a:pt x="29" y="44"/>
                    <a:pt x="25" y="45"/>
                    <a:pt x="21" y="47"/>
                  </a:cubicBezTo>
                  <a:cubicBezTo>
                    <a:pt x="18" y="48"/>
                    <a:pt x="14" y="51"/>
                    <a:pt x="11" y="55"/>
                  </a:cubicBezTo>
                  <a:cubicBezTo>
                    <a:pt x="4" y="54"/>
                    <a:pt x="4" y="54"/>
                    <a:pt x="4" y="54"/>
                  </a:cubicBezTo>
                  <a:cubicBezTo>
                    <a:pt x="12" y="0"/>
                    <a:pt x="12" y="0"/>
                    <a:pt x="12" y="0"/>
                  </a:cubicBezTo>
                  <a:cubicBezTo>
                    <a:pt x="63" y="0"/>
                    <a:pt x="63" y="0"/>
                    <a:pt x="63" y="0"/>
                  </a:cubicBezTo>
                  <a:cubicBezTo>
                    <a:pt x="63" y="8"/>
                    <a:pt x="63" y="8"/>
                    <a:pt x="63" y="8"/>
                  </a:cubicBezTo>
                  <a:cubicBezTo>
                    <a:pt x="20" y="8"/>
                    <a:pt x="20" y="8"/>
                    <a:pt x="20" y="8"/>
                  </a:cubicBezTo>
                  <a:cubicBezTo>
                    <a:pt x="14" y="43"/>
                    <a:pt x="14" y="43"/>
                    <a:pt x="14" y="43"/>
                  </a:cubicBezTo>
                  <a:cubicBezTo>
                    <a:pt x="18" y="40"/>
                    <a:pt x="21" y="39"/>
                    <a:pt x="25" y="38"/>
                  </a:cubicBezTo>
                  <a:cubicBezTo>
                    <a:pt x="28" y="37"/>
                    <a:pt x="32" y="36"/>
                    <a:pt x="36" y="36"/>
                  </a:cubicBezTo>
                  <a:cubicBezTo>
                    <a:pt x="46" y="36"/>
                    <a:pt x="54" y="39"/>
                    <a:pt x="60" y="46"/>
                  </a:cubicBezTo>
                  <a:cubicBezTo>
                    <a:pt x="66" y="52"/>
                    <a:pt x="69" y="60"/>
                    <a:pt x="69" y="70"/>
                  </a:cubicBezTo>
                  <a:cubicBezTo>
                    <a:pt x="69" y="81"/>
                    <a:pt x="66" y="89"/>
                    <a:pt x="59" y="96"/>
                  </a:cubicBezTo>
                  <a:cubicBezTo>
                    <a:pt x="53" y="102"/>
                    <a:pt x="45" y="105"/>
                    <a:pt x="36" y="105"/>
                  </a:cubicBezTo>
                  <a:cubicBezTo>
                    <a:pt x="25" y="105"/>
                    <a:pt x="17" y="103"/>
                    <a:pt x="11" y="98"/>
                  </a:cubicBezTo>
                  <a:cubicBezTo>
                    <a:pt x="4" y="94"/>
                    <a:pt x="0" y="86"/>
                    <a:pt x="0" y="76"/>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18"/>
            <p:cNvSpPr/>
            <p:nvPr/>
          </p:nvSpPr>
          <p:spPr bwMode="auto">
            <a:xfrm>
              <a:off x="5078413" y="3152775"/>
              <a:ext cx="42863" cy="66675"/>
            </a:xfrm>
            <a:custGeom>
              <a:avLst/>
              <a:gdLst>
                <a:gd name="T0" fmla="*/ 0 w 65"/>
                <a:gd name="T1" fmla="*/ 10 h 103"/>
                <a:gd name="T2" fmla="*/ 0 w 65"/>
                <a:gd name="T3" fmla="*/ 0 h 103"/>
                <a:gd name="T4" fmla="*/ 65 w 65"/>
                <a:gd name="T5" fmla="*/ 0 h 103"/>
                <a:gd name="T6" fmla="*/ 65 w 65"/>
                <a:gd name="T7" fmla="*/ 9 h 103"/>
                <a:gd name="T8" fmla="*/ 33 w 65"/>
                <a:gd name="T9" fmla="*/ 61 h 103"/>
                <a:gd name="T10" fmla="*/ 24 w 65"/>
                <a:gd name="T11" fmla="*/ 103 h 103"/>
                <a:gd name="T12" fmla="*/ 13 w 65"/>
                <a:gd name="T13" fmla="*/ 103 h 103"/>
                <a:gd name="T14" fmla="*/ 26 w 65"/>
                <a:gd name="T15" fmla="*/ 54 h 103"/>
                <a:gd name="T16" fmla="*/ 54 w 65"/>
                <a:gd name="T17" fmla="*/ 10 h 103"/>
                <a:gd name="T18" fmla="*/ 0 w 65"/>
                <a:gd name="T19" fmla="*/ 1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103">
                  <a:moveTo>
                    <a:pt x="0" y="10"/>
                  </a:moveTo>
                  <a:cubicBezTo>
                    <a:pt x="0" y="0"/>
                    <a:pt x="0" y="0"/>
                    <a:pt x="0" y="0"/>
                  </a:cubicBezTo>
                  <a:cubicBezTo>
                    <a:pt x="65" y="0"/>
                    <a:pt x="65" y="0"/>
                    <a:pt x="65" y="0"/>
                  </a:cubicBezTo>
                  <a:cubicBezTo>
                    <a:pt x="65" y="9"/>
                    <a:pt x="65" y="9"/>
                    <a:pt x="65" y="9"/>
                  </a:cubicBezTo>
                  <a:cubicBezTo>
                    <a:pt x="52" y="25"/>
                    <a:pt x="41" y="42"/>
                    <a:pt x="33" y="61"/>
                  </a:cubicBezTo>
                  <a:cubicBezTo>
                    <a:pt x="27" y="77"/>
                    <a:pt x="24" y="91"/>
                    <a:pt x="24" y="103"/>
                  </a:cubicBezTo>
                  <a:cubicBezTo>
                    <a:pt x="13" y="103"/>
                    <a:pt x="13" y="103"/>
                    <a:pt x="13" y="103"/>
                  </a:cubicBezTo>
                  <a:cubicBezTo>
                    <a:pt x="13" y="89"/>
                    <a:pt x="18" y="73"/>
                    <a:pt x="26" y="54"/>
                  </a:cubicBezTo>
                  <a:cubicBezTo>
                    <a:pt x="34" y="38"/>
                    <a:pt x="43" y="23"/>
                    <a:pt x="54" y="10"/>
                  </a:cubicBez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19"/>
            <p:cNvSpPr/>
            <p:nvPr/>
          </p:nvSpPr>
          <p:spPr bwMode="auto">
            <a:xfrm>
              <a:off x="5060950" y="2603500"/>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20"/>
            <p:cNvSpPr/>
            <p:nvPr/>
          </p:nvSpPr>
          <p:spPr bwMode="auto">
            <a:xfrm>
              <a:off x="5106988"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21"/>
            <p:cNvSpPr/>
            <p:nvPr/>
          </p:nvSpPr>
          <p:spPr bwMode="auto">
            <a:xfrm>
              <a:off x="5005388" y="2832100"/>
              <a:ext cx="279400" cy="193675"/>
            </a:xfrm>
            <a:custGeom>
              <a:avLst/>
              <a:gdLst>
                <a:gd name="T0" fmla="*/ 398 w 433"/>
                <a:gd name="T1" fmla="*/ 85 h 301"/>
                <a:gd name="T2" fmla="*/ 371 w 433"/>
                <a:gd name="T3" fmla="*/ 97 h 301"/>
                <a:gd name="T4" fmla="*/ 161 w 433"/>
                <a:gd name="T5" fmla="*/ 2 h 301"/>
                <a:gd name="T6" fmla="*/ 149 w 433"/>
                <a:gd name="T7" fmla="*/ 8 h 301"/>
                <a:gd name="T8" fmla="*/ 152 w 433"/>
                <a:gd name="T9" fmla="*/ 21 h 301"/>
                <a:gd name="T10" fmla="*/ 363 w 433"/>
                <a:gd name="T11" fmla="*/ 117 h 301"/>
                <a:gd name="T12" fmla="*/ 363 w 433"/>
                <a:gd name="T13" fmla="*/ 120 h 301"/>
                <a:gd name="T14" fmla="*/ 363 w 433"/>
                <a:gd name="T15" fmla="*/ 124 h 301"/>
                <a:gd name="T16" fmla="*/ 6 w 433"/>
                <a:gd name="T17" fmla="*/ 279 h 301"/>
                <a:gd name="T18" fmla="*/ 3 w 433"/>
                <a:gd name="T19" fmla="*/ 293 h 301"/>
                <a:gd name="T20" fmla="*/ 15 w 433"/>
                <a:gd name="T21" fmla="*/ 299 h 301"/>
                <a:gd name="T22" fmla="*/ 372 w 433"/>
                <a:gd name="T23" fmla="*/ 144 h 301"/>
                <a:gd name="T24" fmla="*/ 398 w 433"/>
                <a:gd name="T25" fmla="*/ 155 h 301"/>
                <a:gd name="T26" fmla="*/ 433 w 433"/>
                <a:gd name="T27" fmla="*/ 120 h 301"/>
                <a:gd name="T28" fmla="*/ 398 w 433"/>
                <a:gd name="T29" fmla="*/ 8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3" h="301">
                  <a:moveTo>
                    <a:pt x="398" y="85"/>
                  </a:moveTo>
                  <a:cubicBezTo>
                    <a:pt x="387" y="85"/>
                    <a:pt x="378" y="90"/>
                    <a:pt x="371" y="97"/>
                  </a:cubicBezTo>
                  <a:cubicBezTo>
                    <a:pt x="161" y="2"/>
                    <a:pt x="161" y="2"/>
                    <a:pt x="161" y="2"/>
                  </a:cubicBezTo>
                  <a:cubicBezTo>
                    <a:pt x="157" y="0"/>
                    <a:pt x="151" y="3"/>
                    <a:pt x="149" y="8"/>
                  </a:cubicBezTo>
                  <a:cubicBezTo>
                    <a:pt x="146" y="14"/>
                    <a:pt x="148" y="20"/>
                    <a:pt x="152" y="21"/>
                  </a:cubicBezTo>
                  <a:cubicBezTo>
                    <a:pt x="363" y="117"/>
                    <a:pt x="363" y="117"/>
                    <a:pt x="363" y="117"/>
                  </a:cubicBezTo>
                  <a:cubicBezTo>
                    <a:pt x="363" y="118"/>
                    <a:pt x="363" y="119"/>
                    <a:pt x="363" y="120"/>
                  </a:cubicBezTo>
                  <a:cubicBezTo>
                    <a:pt x="363" y="122"/>
                    <a:pt x="363" y="123"/>
                    <a:pt x="363" y="124"/>
                  </a:cubicBezTo>
                  <a:cubicBezTo>
                    <a:pt x="6" y="279"/>
                    <a:pt x="6" y="279"/>
                    <a:pt x="6" y="279"/>
                  </a:cubicBezTo>
                  <a:cubicBezTo>
                    <a:pt x="2" y="281"/>
                    <a:pt x="0" y="287"/>
                    <a:pt x="3" y="293"/>
                  </a:cubicBezTo>
                  <a:cubicBezTo>
                    <a:pt x="5" y="298"/>
                    <a:pt x="11" y="301"/>
                    <a:pt x="15" y="299"/>
                  </a:cubicBezTo>
                  <a:cubicBezTo>
                    <a:pt x="372" y="144"/>
                    <a:pt x="372" y="144"/>
                    <a:pt x="372" y="144"/>
                  </a:cubicBezTo>
                  <a:cubicBezTo>
                    <a:pt x="379" y="151"/>
                    <a:pt x="388" y="155"/>
                    <a:pt x="398" y="155"/>
                  </a:cubicBezTo>
                  <a:cubicBezTo>
                    <a:pt x="418" y="155"/>
                    <a:pt x="433" y="140"/>
                    <a:pt x="433" y="120"/>
                  </a:cubicBezTo>
                  <a:cubicBezTo>
                    <a:pt x="433" y="101"/>
                    <a:pt x="418" y="85"/>
                    <a:pt x="398" y="8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22"/>
            <p:cNvSpPr/>
            <p:nvPr/>
          </p:nvSpPr>
          <p:spPr bwMode="auto">
            <a:xfrm>
              <a:off x="5256213" y="2901950"/>
              <a:ext cx="14288" cy="244475"/>
            </a:xfrm>
            <a:custGeom>
              <a:avLst/>
              <a:gdLst>
                <a:gd name="T0" fmla="*/ 22 w 22"/>
                <a:gd name="T1" fmla="*/ 12 h 378"/>
                <a:gd name="T2" fmla="*/ 11 w 22"/>
                <a:gd name="T3" fmla="*/ 0 h 378"/>
                <a:gd name="T4" fmla="*/ 0 w 22"/>
                <a:gd name="T5" fmla="*/ 12 h 378"/>
                <a:gd name="T6" fmla="*/ 7 w 22"/>
                <a:gd name="T7" fmla="*/ 22 h 378"/>
                <a:gd name="T8" fmla="*/ 7 w 22"/>
                <a:gd name="T9" fmla="*/ 375 h 378"/>
                <a:gd name="T10" fmla="*/ 11 w 22"/>
                <a:gd name="T11" fmla="*/ 378 h 378"/>
                <a:gd name="T12" fmla="*/ 16 w 22"/>
                <a:gd name="T13" fmla="*/ 375 h 378"/>
                <a:gd name="T14" fmla="*/ 16 w 22"/>
                <a:gd name="T15" fmla="*/ 22 h 378"/>
                <a:gd name="T16" fmla="*/ 22 w 22"/>
                <a:gd name="T17" fmla="*/ 1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378">
                  <a:moveTo>
                    <a:pt x="22" y="12"/>
                  </a:moveTo>
                  <a:cubicBezTo>
                    <a:pt x="22" y="5"/>
                    <a:pt x="17" y="0"/>
                    <a:pt x="11" y="0"/>
                  </a:cubicBezTo>
                  <a:cubicBezTo>
                    <a:pt x="5" y="0"/>
                    <a:pt x="0" y="5"/>
                    <a:pt x="0" y="12"/>
                  </a:cubicBezTo>
                  <a:cubicBezTo>
                    <a:pt x="0" y="16"/>
                    <a:pt x="2" y="20"/>
                    <a:pt x="7" y="22"/>
                  </a:cubicBezTo>
                  <a:cubicBezTo>
                    <a:pt x="7" y="375"/>
                    <a:pt x="7" y="375"/>
                    <a:pt x="7" y="375"/>
                  </a:cubicBezTo>
                  <a:cubicBezTo>
                    <a:pt x="7" y="377"/>
                    <a:pt x="9" y="378"/>
                    <a:pt x="11" y="378"/>
                  </a:cubicBezTo>
                  <a:cubicBezTo>
                    <a:pt x="14" y="378"/>
                    <a:pt x="16" y="377"/>
                    <a:pt x="16" y="375"/>
                  </a:cubicBezTo>
                  <a:cubicBezTo>
                    <a:pt x="16" y="22"/>
                    <a:pt x="16" y="22"/>
                    <a:pt x="16" y="22"/>
                  </a:cubicBezTo>
                  <a:cubicBezTo>
                    <a:pt x="20" y="20"/>
                    <a:pt x="22" y="16"/>
                    <a:pt x="22" y="12"/>
                  </a:cubicBezTo>
                  <a:close/>
                </a:path>
              </a:pathLst>
            </a:custGeom>
            <a:solidFill>
              <a:srgbClr val="FF25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2879766" y="2671397"/>
            <a:ext cx="201445" cy="201107"/>
            <a:chOff x="3711575" y="2436813"/>
            <a:chExt cx="946150" cy="944562"/>
          </a:xfrm>
        </p:grpSpPr>
        <p:sp>
          <p:nvSpPr>
            <p:cNvPr id="44" name="Freeform 5"/>
            <p:cNvSpPr/>
            <p:nvPr/>
          </p:nvSpPr>
          <p:spPr bwMode="auto">
            <a:xfrm>
              <a:off x="3713163" y="2438400"/>
              <a:ext cx="942975" cy="942975"/>
            </a:xfrm>
            <a:custGeom>
              <a:avLst/>
              <a:gdLst>
                <a:gd name="T0" fmla="*/ 1459 w 1459"/>
                <a:gd name="T1" fmla="*/ 459 h 1459"/>
                <a:gd name="T2" fmla="*/ 1458 w 1459"/>
                <a:gd name="T3" fmla="*/ 405 h 1459"/>
                <a:gd name="T4" fmla="*/ 1458 w 1459"/>
                <a:gd name="T5" fmla="*/ 362 h 1459"/>
                <a:gd name="T6" fmla="*/ 1449 w 1459"/>
                <a:gd name="T7" fmla="*/ 266 h 1459"/>
                <a:gd name="T8" fmla="*/ 1420 w 1459"/>
                <a:gd name="T9" fmla="*/ 175 h 1459"/>
                <a:gd name="T10" fmla="*/ 1362 w 1459"/>
                <a:gd name="T11" fmla="*/ 97 h 1459"/>
                <a:gd name="T12" fmla="*/ 1284 w 1459"/>
                <a:gd name="T13" fmla="*/ 39 h 1459"/>
                <a:gd name="T14" fmla="*/ 1193 w 1459"/>
                <a:gd name="T15" fmla="*/ 10 h 1459"/>
                <a:gd name="T16" fmla="*/ 1097 w 1459"/>
                <a:gd name="T17" fmla="*/ 1 h 1459"/>
                <a:gd name="T18" fmla="*/ 1054 w 1459"/>
                <a:gd name="T19" fmla="*/ 1 h 1459"/>
                <a:gd name="T20" fmla="*/ 1000 w 1459"/>
                <a:gd name="T21" fmla="*/ 0 h 1459"/>
                <a:gd name="T22" fmla="*/ 458 w 1459"/>
                <a:gd name="T23" fmla="*/ 0 h 1459"/>
                <a:gd name="T24" fmla="*/ 405 w 1459"/>
                <a:gd name="T25" fmla="*/ 1 h 1459"/>
                <a:gd name="T26" fmla="*/ 361 w 1459"/>
                <a:gd name="T27" fmla="*/ 1 h 1459"/>
                <a:gd name="T28" fmla="*/ 266 w 1459"/>
                <a:gd name="T29" fmla="*/ 10 h 1459"/>
                <a:gd name="T30" fmla="*/ 175 w 1459"/>
                <a:gd name="T31" fmla="*/ 39 h 1459"/>
                <a:gd name="T32" fmla="*/ 96 w 1459"/>
                <a:gd name="T33" fmla="*/ 97 h 1459"/>
                <a:gd name="T34" fmla="*/ 38 w 1459"/>
                <a:gd name="T35" fmla="*/ 175 h 1459"/>
                <a:gd name="T36" fmla="*/ 9 w 1459"/>
                <a:gd name="T37" fmla="*/ 266 h 1459"/>
                <a:gd name="T38" fmla="*/ 1 w 1459"/>
                <a:gd name="T39" fmla="*/ 362 h 1459"/>
                <a:gd name="T40" fmla="*/ 0 w 1459"/>
                <a:gd name="T41" fmla="*/ 405 h 1459"/>
                <a:gd name="T42" fmla="*/ 0 w 1459"/>
                <a:gd name="T43" fmla="*/ 459 h 1459"/>
                <a:gd name="T44" fmla="*/ 0 w 1459"/>
                <a:gd name="T45" fmla="*/ 1001 h 1459"/>
                <a:gd name="T46" fmla="*/ 0 w 1459"/>
                <a:gd name="T47" fmla="*/ 1054 h 1459"/>
                <a:gd name="T48" fmla="*/ 1 w 1459"/>
                <a:gd name="T49" fmla="*/ 1098 h 1459"/>
                <a:gd name="T50" fmla="*/ 9 w 1459"/>
                <a:gd name="T51" fmla="*/ 1193 h 1459"/>
                <a:gd name="T52" fmla="*/ 38 w 1459"/>
                <a:gd name="T53" fmla="*/ 1284 h 1459"/>
                <a:gd name="T54" fmla="*/ 96 w 1459"/>
                <a:gd name="T55" fmla="*/ 1363 h 1459"/>
                <a:gd name="T56" fmla="*/ 175 w 1459"/>
                <a:gd name="T57" fmla="*/ 1421 h 1459"/>
                <a:gd name="T58" fmla="*/ 266 w 1459"/>
                <a:gd name="T59" fmla="*/ 1450 h 1459"/>
                <a:gd name="T60" fmla="*/ 361 w 1459"/>
                <a:gd name="T61" fmla="*/ 1458 h 1459"/>
                <a:gd name="T62" fmla="*/ 405 w 1459"/>
                <a:gd name="T63" fmla="*/ 1459 h 1459"/>
                <a:gd name="T64" fmla="*/ 458 w 1459"/>
                <a:gd name="T65" fmla="*/ 1459 h 1459"/>
                <a:gd name="T66" fmla="*/ 1000 w 1459"/>
                <a:gd name="T67" fmla="*/ 1459 h 1459"/>
                <a:gd name="T68" fmla="*/ 1054 w 1459"/>
                <a:gd name="T69" fmla="*/ 1459 h 1459"/>
                <a:gd name="T70" fmla="*/ 1097 w 1459"/>
                <a:gd name="T71" fmla="*/ 1458 h 1459"/>
                <a:gd name="T72" fmla="*/ 1193 w 1459"/>
                <a:gd name="T73" fmla="*/ 1450 h 1459"/>
                <a:gd name="T74" fmla="*/ 1284 w 1459"/>
                <a:gd name="T75" fmla="*/ 1421 h 1459"/>
                <a:gd name="T76" fmla="*/ 1362 w 1459"/>
                <a:gd name="T77" fmla="*/ 1363 h 1459"/>
                <a:gd name="T78" fmla="*/ 1420 w 1459"/>
                <a:gd name="T79" fmla="*/ 1284 h 1459"/>
                <a:gd name="T80" fmla="*/ 1449 w 1459"/>
                <a:gd name="T81" fmla="*/ 1193 h 1459"/>
                <a:gd name="T82" fmla="*/ 1458 w 1459"/>
                <a:gd name="T83" fmla="*/ 1098 h 1459"/>
                <a:gd name="T84" fmla="*/ 1458 w 1459"/>
                <a:gd name="T85" fmla="*/ 1054 h 1459"/>
                <a:gd name="T86" fmla="*/ 1459 w 1459"/>
                <a:gd name="T87" fmla="*/ 1001 h 1459"/>
                <a:gd name="T88" fmla="*/ 1459 w 1459"/>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9" h="1459">
                  <a:moveTo>
                    <a:pt x="1459" y="459"/>
                  </a:moveTo>
                  <a:cubicBezTo>
                    <a:pt x="1459" y="446"/>
                    <a:pt x="1459" y="427"/>
                    <a:pt x="1458" y="405"/>
                  </a:cubicBezTo>
                  <a:cubicBezTo>
                    <a:pt x="1458" y="382"/>
                    <a:pt x="1458" y="373"/>
                    <a:pt x="1458" y="362"/>
                  </a:cubicBezTo>
                  <a:cubicBezTo>
                    <a:pt x="1457" y="329"/>
                    <a:pt x="1455" y="296"/>
                    <a:pt x="1449" y="266"/>
                  </a:cubicBezTo>
                  <a:cubicBezTo>
                    <a:pt x="1443" y="234"/>
                    <a:pt x="1435" y="205"/>
                    <a:pt x="1420" y="175"/>
                  </a:cubicBezTo>
                  <a:cubicBezTo>
                    <a:pt x="1405" y="146"/>
                    <a:pt x="1385" y="120"/>
                    <a:pt x="1362" y="97"/>
                  </a:cubicBezTo>
                  <a:cubicBezTo>
                    <a:pt x="1339" y="74"/>
                    <a:pt x="1314" y="54"/>
                    <a:pt x="1284" y="39"/>
                  </a:cubicBezTo>
                  <a:cubicBezTo>
                    <a:pt x="1254" y="24"/>
                    <a:pt x="1225" y="16"/>
                    <a:pt x="1193" y="10"/>
                  </a:cubicBezTo>
                  <a:cubicBezTo>
                    <a:pt x="1163" y="4"/>
                    <a:pt x="1130" y="2"/>
                    <a:pt x="1097" y="1"/>
                  </a:cubicBezTo>
                  <a:cubicBezTo>
                    <a:pt x="1086" y="1"/>
                    <a:pt x="1077" y="1"/>
                    <a:pt x="1054" y="1"/>
                  </a:cubicBezTo>
                  <a:cubicBezTo>
                    <a:pt x="1032" y="1"/>
                    <a:pt x="1013" y="0"/>
                    <a:pt x="1000" y="0"/>
                  </a:cubicBezTo>
                  <a:cubicBezTo>
                    <a:pt x="458" y="0"/>
                    <a:pt x="458" y="0"/>
                    <a:pt x="458" y="0"/>
                  </a:cubicBezTo>
                  <a:cubicBezTo>
                    <a:pt x="445" y="0"/>
                    <a:pt x="427" y="1"/>
                    <a:pt x="405" y="1"/>
                  </a:cubicBezTo>
                  <a:cubicBezTo>
                    <a:pt x="382" y="1"/>
                    <a:pt x="372" y="1"/>
                    <a:pt x="361" y="1"/>
                  </a:cubicBezTo>
                  <a:cubicBezTo>
                    <a:pt x="328" y="2"/>
                    <a:pt x="295" y="4"/>
                    <a:pt x="266"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4" y="296"/>
                    <a:pt x="1" y="329"/>
                    <a:pt x="1" y="362"/>
                  </a:cubicBezTo>
                  <a:cubicBezTo>
                    <a:pt x="1" y="373"/>
                    <a:pt x="0" y="382"/>
                    <a:pt x="0" y="405"/>
                  </a:cubicBezTo>
                  <a:cubicBezTo>
                    <a:pt x="0" y="427"/>
                    <a:pt x="0" y="446"/>
                    <a:pt x="0" y="459"/>
                  </a:cubicBezTo>
                  <a:cubicBezTo>
                    <a:pt x="0" y="1001"/>
                    <a:pt x="0" y="1001"/>
                    <a:pt x="0" y="1001"/>
                  </a:cubicBezTo>
                  <a:cubicBezTo>
                    <a:pt x="0" y="1014"/>
                    <a:pt x="0" y="1032"/>
                    <a:pt x="0" y="1054"/>
                  </a:cubicBezTo>
                  <a:cubicBezTo>
                    <a:pt x="0" y="1077"/>
                    <a:pt x="1" y="1087"/>
                    <a:pt x="1" y="1098"/>
                  </a:cubicBezTo>
                  <a:cubicBezTo>
                    <a:pt x="1" y="1131"/>
                    <a:pt x="4"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6" y="1450"/>
                  </a:cubicBezTo>
                  <a:cubicBezTo>
                    <a:pt x="295" y="1455"/>
                    <a:pt x="328" y="1458"/>
                    <a:pt x="361" y="1458"/>
                  </a:cubicBezTo>
                  <a:cubicBezTo>
                    <a:pt x="372" y="1458"/>
                    <a:pt x="382" y="1459"/>
                    <a:pt x="405" y="1459"/>
                  </a:cubicBezTo>
                  <a:cubicBezTo>
                    <a:pt x="427" y="1459"/>
                    <a:pt x="445" y="1459"/>
                    <a:pt x="458" y="1459"/>
                  </a:cubicBezTo>
                  <a:cubicBezTo>
                    <a:pt x="1000" y="1459"/>
                    <a:pt x="1000" y="1459"/>
                    <a:pt x="1000" y="1459"/>
                  </a:cubicBezTo>
                  <a:cubicBezTo>
                    <a:pt x="1013" y="1459"/>
                    <a:pt x="1032" y="1459"/>
                    <a:pt x="1054" y="1459"/>
                  </a:cubicBezTo>
                  <a:cubicBezTo>
                    <a:pt x="1077" y="1459"/>
                    <a:pt x="1086" y="1458"/>
                    <a:pt x="1097" y="1458"/>
                  </a:cubicBezTo>
                  <a:cubicBezTo>
                    <a:pt x="1130" y="1458"/>
                    <a:pt x="1163" y="1455"/>
                    <a:pt x="1193" y="1450"/>
                  </a:cubicBezTo>
                  <a:cubicBezTo>
                    <a:pt x="1225" y="1444"/>
                    <a:pt x="1254" y="1436"/>
                    <a:pt x="1284" y="1421"/>
                  </a:cubicBezTo>
                  <a:cubicBezTo>
                    <a:pt x="1314" y="1406"/>
                    <a:pt x="1339" y="1385"/>
                    <a:pt x="1362" y="1363"/>
                  </a:cubicBezTo>
                  <a:cubicBezTo>
                    <a:pt x="1385" y="1340"/>
                    <a:pt x="1405" y="1314"/>
                    <a:pt x="1420" y="1284"/>
                  </a:cubicBezTo>
                  <a:cubicBezTo>
                    <a:pt x="1435" y="1255"/>
                    <a:pt x="1443" y="1226"/>
                    <a:pt x="1449" y="1193"/>
                  </a:cubicBezTo>
                  <a:cubicBezTo>
                    <a:pt x="1455" y="1164"/>
                    <a:pt x="1457" y="1131"/>
                    <a:pt x="1458" y="1098"/>
                  </a:cubicBezTo>
                  <a:cubicBezTo>
                    <a:pt x="1458" y="1087"/>
                    <a:pt x="1458" y="1077"/>
                    <a:pt x="1458" y="1054"/>
                  </a:cubicBezTo>
                  <a:cubicBezTo>
                    <a:pt x="1459" y="1032"/>
                    <a:pt x="1459" y="1014"/>
                    <a:pt x="1459" y="1001"/>
                  </a:cubicBezTo>
                  <a:lnTo>
                    <a:pt x="1459" y="459"/>
                  </a:lnTo>
                  <a:close/>
                </a:path>
              </a:pathLst>
            </a:custGeom>
            <a:solidFill>
              <a:srgbClr val="FF94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6"/>
            <p:cNvSpPr/>
            <p:nvPr/>
          </p:nvSpPr>
          <p:spPr bwMode="auto">
            <a:xfrm>
              <a:off x="3711575" y="2436813"/>
              <a:ext cx="946150" cy="944562"/>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8 w 1463"/>
                <a:gd name="T31" fmla="*/ 1287 h 1463"/>
                <a:gd name="T32" fmla="*/ 97 w 1463"/>
                <a:gd name="T33" fmla="*/ 1366 h 1463"/>
                <a:gd name="T34" fmla="*/ 176 w 1463"/>
                <a:gd name="T35" fmla="*/ 1425 h 1463"/>
                <a:gd name="T36" fmla="*/ 363 w 1463"/>
                <a:gd name="T37" fmla="*/ 1462 h 1463"/>
                <a:gd name="T38" fmla="*/ 460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3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49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0 w 1463"/>
                <a:gd name="T69" fmla="*/ 1459 h 1463"/>
                <a:gd name="T70" fmla="*/ 363 w 1463"/>
                <a:gd name="T71" fmla="*/ 1458 h 1463"/>
                <a:gd name="T72" fmla="*/ 178 w 1463"/>
                <a:gd name="T73" fmla="*/ 1421 h 1463"/>
                <a:gd name="T74" fmla="*/ 98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9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099 w 1463"/>
                <a:gd name="T97" fmla="*/ 5 h 1463"/>
                <a:gd name="T98" fmla="*/ 1285 w 1463"/>
                <a:gd name="T99" fmla="*/ 43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8"/>
                    <a:pt x="1453"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5" y="0"/>
                    <a:pt x="1002" y="0"/>
                  </a:cubicBezTo>
                  <a:cubicBezTo>
                    <a:pt x="460" y="0"/>
                    <a:pt x="460" y="0"/>
                    <a:pt x="460" y="0"/>
                  </a:cubicBezTo>
                  <a:cubicBezTo>
                    <a:pt x="447" y="0"/>
                    <a:pt x="429" y="1"/>
                    <a:pt x="407" y="1"/>
                  </a:cubicBezTo>
                  <a:cubicBezTo>
                    <a:pt x="384" y="1"/>
                    <a:pt x="374" y="1"/>
                    <a:pt x="363" y="1"/>
                  </a:cubicBezTo>
                  <a:cubicBezTo>
                    <a:pt x="330" y="2"/>
                    <a:pt x="297" y="4"/>
                    <a:pt x="267" y="10"/>
                  </a:cubicBezTo>
                  <a:cubicBezTo>
                    <a:pt x="235" y="16"/>
                    <a:pt x="205" y="24"/>
                    <a:pt x="176" y="39"/>
                  </a:cubicBezTo>
                  <a:cubicBezTo>
                    <a:pt x="146" y="54"/>
                    <a:pt x="120" y="75"/>
                    <a:pt x="97" y="97"/>
                  </a:cubicBezTo>
                  <a:cubicBezTo>
                    <a:pt x="97" y="97"/>
                    <a:pt x="97" y="97"/>
                    <a:pt x="97" y="97"/>
                  </a:cubicBezTo>
                  <a:cubicBezTo>
                    <a:pt x="97" y="97"/>
                    <a:pt x="97" y="97"/>
                    <a:pt x="97" y="97"/>
                  </a:cubicBezTo>
                  <a:cubicBezTo>
                    <a:pt x="75" y="120"/>
                    <a:pt x="54" y="146"/>
                    <a:pt x="38" y="176"/>
                  </a:cubicBezTo>
                  <a:cubicBezTo>
                    <a:pt x="24" y="206"/>
                    <a:pt x="15" y="235"/>
                    <a:pt x="9" y="268"/>
                  </a:cubicBezTo>
                  <a:cubicBezTo>
                    <a:pt x="4" y="298"/>
                    <a:pt x="1" y="331"/>
                    <a:pt x="1" y="363"/>
                  </a:cubicBezTo>
                  <a:cubicBezTo>
                    <a:pt x="1" y="375"/>
                    <a:pt x="0" y="384"/>
                    <a:pt x="0" y="407"/>
                  </a:cubicBezTo>
                  <a:cubicBezTo>
                    <a:pt x="0" y="429"/>
                    <a:pt x="0" y="448"/>
                    <a:pt x="0" y="461"/>
                  </a:cubicBezTo>
                  <a:cubicBezTo>
                    <a:pt x="0" y="1003"/>
                    <a:pt x="0" y="1003"/>
                    <a:pt x="0" y="1003"/>
                  </a:cubicBezTo>
                  <a:cubicBezTo>
                    <a:pt x="0" y="1016"/>
                    <a:pt x="0" y="1034"/>
                    <a:pt x="0" y="1056"/>
                  </a:cubicBezTo>
                  <a:cubicBezTo>
                    <a:pt x="0" y="1079"/>
                    <a:pt x="1" y="1089"/>
                    <a:pt x="1" y="1100"/>
                  </a:cubicBezTo>
                  <a:cubicBezTo>
                    <a:pt x="1" y="1133"/>
                    <a:pt x="4" y="1166"/>
                    <a:pt x="9" y="1196"/>
                  </a:cubicBezTo>
                  <a:cubicBezTo>
                    <a:pt x="15" y="1228"/>
                    <a:pt x="24" y="1258"/>
                    <a:pt x="38"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5" y="1439"/>
                    <a:pt x="235" y="1448"/>
                    <a:pt x="267" y="1454"/>
                  </a:cubicBezTo>
                  <a:cubicBezTo>
                    <a:pt x="297" y="1459"/>
                    <a:pt x="330" y="1462"/>
                    <a:pt x="363" y="1462"/>
                  </a:cubicBezTo>
                  <a:cubicBezTo>
                    <a:pt x="374" y="1462"/>
                    <a:pt x="384" y="1463"/>
                    <a:pt x="407" y="1463"/>
                  </a:cubicBezTo>
                  <a:cubicBezTo>
                    <a:pt x="429" y="1463"/>
                    <a:pt x="447" y="1463"/>
                    <a:pt x="460" y="1463"/>
                  </a:cubicBezTo>
                  <a:cubicBezTo>
                    <a:pt x="1002" y="1463"/>
                    <a:pt x="1002" y="1463"/>
                    <a:pt x="1002" y="1463"/>
                  </a:cubicBezTo>
                  <a:cubicBezTo>
                    <a:pt x="1015"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3"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49" y="1195"/>
                  </a:cubicBezTo>
                  <a:cubicBezTo>
                    <a:pt x="1443"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4" y="1406"/>
                    <a:pt x="1285" y="1421"/>
                  </a:cubicBezTo>
                  <a:cubicBezTo>
                    <a:pt x="1256" y="1436"/>
                    <a:pt x="1227" y="1444"/>
                    <a:pt x="1195" y="1450"/>
                  </a:cubicBezTo>
                  <a:cubicBezTo>
                    <a:pt x="1165" y="1455"/>
                    <a:pt x="1132" y="1458"/>
                    <a:pt x="1099" y="1458"/>
                  </a:cubicBezTo>
                  <a:cubicBezTo>
                    <a:pt x="1088" y="1458"/>
                    <a:pt x="1079" y="1459"/>
                    <a:pt x="1056" y="1459"/>
                  </a:cubicBezTo>
                  <a:cubicBezTo>
                    <a:pt x="1034" y="1459"/>
                    <a:pt x="1015" y="1459"/>
                    <a:pt x="1002" y="1459"/>
                  </a:cubicBezTo>
                  <a:cubicBezTo>
                    <a:pt x="460" y="1459"/>
                    <a:pt x="460" y="1459"/>
                    <a:pt x="460" y="1459"/>
                  </a:cubicBezTo>
                  <a:cubicBezTo>
                    <a:pt x="447" y="1459"/>
                    <a:pt x="429" y="1459"/>
                    <a:pt x="407" y="1459"/>
                  </a:cubicBezTo>
                  <a:cubicBezTo>
                    <a:pt x="384" y="1459"/>
                    <a:pt x="374" y="1458"/>
                    <a:pt x="363" y="1458"/>
                  </a:cubicBezTo>
                  <a:cubicBezTo>
                    <a:pt x="330" y="1458"/>
                    <a:pt x="297" y="1455"/>
                    <a:pt x="268" y="1450"/>
                  </a:cubicBezTo>
                  <a:cubicBezTo>
                    <a:pt x="236" y="1444"/>
                    <a:pt x="207" y="1436"/>
                    <a:pt x="178" y="1421"/>
                  </a:cubicBezTo>
                  <a:cubicBezTo>
                    <a:pt x="148" y="1406"/>
                    <a:pt x="123" y="1385"/>
                    <a:pt x="100" y="1363"/>
                  </a:cubicBezTo>
                  <a:cubicBezTo>
                    <a:pt x="98" y="1365"/>
                    <a:pt x="98" y="1365"/>
                    <a:pt x="98" y="1365"/>
                  </a:cubicBezTo>
                  <a:cubicBezTo>
                    <a:pt x="100" y="1363"/>
                    <a:pt x="100" y="1363"/>
                    <a:pt x="100" y="1363"/>
                  </a:cubicBezTo>
                  <a:cubicBezTo>
                    <a:pt x="78" y="1340"/>
                    <a:pt x="57" y="1315"/>
                    <a:pt x="42" y="1285"/>
                  </a:cubicBezTo>
                  <a:cubicBezTo>
                    <a:pt x="27" y="1256"/>
                    <a:pt x="19" y="1227"/>
                    <a:pt x="13" y="1195"/>
                  </a:cubicBezTo>
                  <a:cubicBezTo>
                    <a:pt x="8" y="1166"/>
                    <a:pt x="5" y="1133"/>
                    <a:pt x="5" y="1100"/>
                  </a:cubicBezTo>
                  <a:cubicBezTo>
                    <a:pt x="5" y="1089"/>
                    <a:pt x="4" y="1079"/>
                    <a:pt x="4" y="1056"/>
                  </a:cubicBezTo>
                  <a:cubicBezTo>
                    <a:pt x="4" y="1034"/>
                    <a:pt x="4" y="1016"/>
                    <a:pt x="4" y="1003"/>
                  </a:cubicBezTo>
                  <a:cubicBezTo>
                    <a:pt x="4" y="461"/>
                    <a:pt x="4" y="461"/>
                    <a:pt x="4" y="461"/>
                  </a:cubicBezTo>
                  <a:cubicBezTo>
                    <a:pt x="4" y="448"/>
                    <a:pt x="4" y="429"/>
                    <a:pt x="4" y="407"/>
                  </a:cubicBezTo>
                  <a:cubicBezTo>
                    <a:pt x="4" y="384"/>
                    <a:pt x="5" y="375"/>
                    <a:pt x="5" y="364"/>
                  </a:cubicBezTo>
                  <a:cubicBezTo>
                    <a:pt x="5" y="331"/>
                    <a:pt x="8" y="298"/>
                    <a:pt x="13" y="269"/>
                  </a:cubicBezTo>
                  <a:cubicBezTo>
                    <a:pt x="19" y="236"/>
                    <a:pt x="27" y="207"/>
                    <a:pt x="42" y="178"/>
                  </a:cubicBezTo>
                  <a:cubicBezTo>
                    <a:pt x="57" y="149"/>
                    <a:pt x="78" y="123"/>
                    <a:pt x="100" y="100"/>
                  </a:cubicBezTo>
                  <a:cubicBezTo>
                    <a:pt x="98" y="99"/>
                    <a:pt x="98" y="99"/>
                    <a:pt x="98" y="99"/>
                  </a:cubicBezTo>
                  <a:cubicBezTo>
                    <a:pt x="100" y="100"/>
                    <a:pt x="100" y="100"/>
                    <a:pt x="100" y="100"/>
                  </a:cubicBezTo>
                  <a:cubicBezTo>
                    <a:pt x="123" y="78"/>
                    <a:pt x="148" y="57"/>
                    <a:pt x="178" y="43"/>
                  </a:cubicBezTo>
                  <a:cubicBezTo>
                    <a:pt x="207" y="28"/>
                    <a:pt x="236" y="20"/>
                    <a:pt x="268" y="14"/>
                  </a:cubicBezTo>
                  <a:cubicBezTo>
                    <a:pt x="297" y="8"/>
                    <a:pt x="330" y="6"/>
                    <a:pt x="363" y="5"/>
                  </a:cubicBezTo>
                  <a:cubicBezTo>
                    <a:pt x="374" y="5"/>
                    <a:pt x="384" y="5"/>
                    <a:pt x="407" y="5"/>
                  </a:cubicBezTo>
                  <a:cubicBezTo>
                    <a:pt x="429" y="5"/>
                    <a:pt x="447" y="4"/>
                    <a:pt x="460" y="4"/>
                  </a:cubicBezTo>
                  <a:cubicBezTo>
                    <a:pt x="1002" y="4"/>
                    <a:pt x="1002" y="4"/>
                    <a:pt x="1002" y="4"/>
                  </a:cubicBezTo>
                  <a:cubicBezTo>
                    <a:pt x="1015" y="4"/>
                    <a:pt x="1034" y="5"/>
                    <a:pt x="1056" y="5"/>
                  </a:cubicBezTo>
                  <a:cubicBezTo>
                    <a:pt x="1079" y="5"/>
                    <a:pt x="1088" y="5"/>
                    <a:pt x="1099" y="5"/>
                  </a:cubicBezTo>
                  <a:cubicBezTo>
                    <a:pt x="1132" y="6"/>
                    <a:pt x="1165" y="8"/>
                    <a:pt x="1195" y="14"/>
                  </a:cubicBezTo>
                  <a:cubicBezTo>
                    <a:pt x="1227" y="20"/>
                    <a:pt x="1256" y="28"/>
                    <a:pt x="1285" y="43"/>
                  </a:cubicBezTo>
                  <a:cubicBezTo>
                    <a:pt x="1314"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3" y="236"/>
                    <a:pt x="1449" y="269"/>
                  </a:cubicBezTo>
                  <a:cubicBezTo>
                    <a:pt x="1455" y="298"/>
                    <a:pt x="1457" y="331"/>
                    <a:pt x="1458" y="364"/>
                  </a:cubicBezTo>
                  <a:cubicBezTo>
                    <a:pt x="1458" y="375"/>
                    <a:pt x="1458" y="384"/>
                    <a:pt x="1458" y="407"/>
                  </a:cubicBezTo>
                  <a:cubicBezTo>
                    <a:pt x="1459" y="429"/>
                    <a:pt x="1459" y="448"/>
                    <a:pt x="1459" y="461"/>
                  </a:cubicBezTo>
                  <a:lnTo>
                    <a:pt x="1461" y="461"/>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Rectangle 7"/>
            <p:cNvSpPr>
              <a:spLocks noChangeArrowheads="1"/>
            </p:cNvSpPr>
            <p:nvPr/>
          </p:nvSpPr>
          <p:spPr bwMode="auto">
            <a:xfrm>
              <a:off x="4327525" y="2663825"/>
              <a:ext cx="187325" cy="190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7" name="Freeform 8"/>
            <p:cNvSpPr/>
            <p:nvPr/>
          </p:nvSpPr>
          <p:spPr bwMode="auto">
            <a:xfrm>
              <a:off x="3713163" y="2438400"/>
              <a:ext cx="942975" cy="942975"/>
            </a:xfrm>
            <a:custGeom>
              <a:avLst/>
              <a:gdLst>
                <a:gd name="T0" fmla="*/ 594 w 594"/>
                <a:gd name="T1" fmla="*/ 291 h 594"/>
                <a:gd name="T2" fmla="*/ 303 w 594"/>
                <a:gd name="T3" fmla="*/ 291 h 594"/>
                <a:gd name="T4" fmla="*/ 303 w 594"/>
                <a:gd name="T5" fmla="*/ 0 h 594"/>
                <a:gd name="T6" fmla="*/ 292 w 594"/>
                <a:gd name="T7" fmla="*/ 0 h 594"/>
                <a:gd name="T8" fmla="*/ 292 w 594"/>
                <a:gd name="T9" fmla="*/ 291 h 594"/>
                <a:gd name="T10" fmla="*/ 0 w 594"/>
                <a:gd name="T11" fmla="*/ 291 h 594"/>
                <a:gd name="T12" fmla="*/ 0 w 594"/>
                <a:gd name="T13" fmla="*/ 302 h 594"/>
                <a:gd name="T14" fmla="*/ 292 w 594"/>
                <a:gd name="T15" fmla="*/ 302 h 594"/>
                <a:gd name="T16" fmla="*/ 292 w 594"/>
                <a:gd name="T17" fmla="*/ 594 h 594"/>
                <a:gd name="T18" fmla="*/ 303 w 594"/>
                <a:gd name="T19" fmla="*/ 594 h 594"/>
                <a:gd name="T20" fmla="*/ 303 w 594"/>
                <a:gd name="T21" fmla="*/ 302 h 594"/>
                <a:gd name="T22" fmla="*/ 594 w 594"/>
                <a:gd name="T23" fmla="*/ 302 h 594"/>
                <a:gd name="T24" fmla="*/ 594 w 594"/>
                <a:gd name="T25" fmla="*/ 291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4" h="594">
                  <a:moveTo>
                    <a:pt x="594" y="291"/>
                  </a:moveTo>
                  <a:lnTo>
                    <a:pt x="303" y="291"/>
                  </a:lnTo>
                  <a:lnTo>
                    <a:pt x="303" y="0"/>
                  </a:lnTo>
                  <a:lnTo>
                    <a:pt x="292" y="0"/>
                  </a:lnTo>
                  <a:lnTo>
                    <a:pt x="292" y="291"/>
                  </a:lnTo>
                  <a:lnTo>
                    <a:pt x="0" y="291"/>
                  </a:lnTo>
                  <a:lnTo>
                    <a:pt x="0" y="302"/>
                  </a:lnTo>
                  <a:lnTo>
                    <a:pt x="292" y="302"/>
                  </a:lnTo>
                  <a:lnTo>
                    <a:pt x="292" y="594"/>
                  </a:lnTo>
                  <a:lnTo>
                    <a:pt x="303" y="594"/>
                  </a:lnTo>
                  <a:lnTo>
                    <a:pt x="303" y="302"/>
                  </a:lnTo>
                  <a:lnTo>
                    <a:pt x="594" y="302"/>
                  </a:lnTo>
                  <a:lnTo>
                    <a:pt x="594" y="291"/>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9"/>
            <p:cNvSpPr/>
            <p:nvPr/>
          </p:nvSpPr>
          <p:spPr bwMode="auto">
            <a:xfrm>
              <a:off x="4194175" y="2917825"/>
              <a:ext cx="461963" cy="463550"/>
            </a:xfrm>
            <a:custGeom>
              <a:avLst/>
              <a:gdLst>
                <a:gd name="T0" fmla="*/ 0 w 716"/>
                <a:gd name="T1" fmla="*/ 716 h 716"/>
                <a:gd name="T2" fmla="*/ 257 w 716"/>
                <a:gd name="T3" fmla="*/ 716 h 716"/>
                <a:gd name="T4" fmla="*/ 311 w 716"/>
                <a:gd name="T5" fmla="*/ 716 h 716"/>
                <a:gd name="T6" fmla="*/ 354 w 716"/>
                <a:gd name="T7" fmla="*/ 715 h 716"/>
                <a:gd name="T8" fmla="*/ 450 w 716"/>
                <a:gd name="T9" fmla="*/ 707 h 716"/>
                <a:gd name="T10" fmla="*/ 541 w 716"/>
                <a:gd name="T11" fmla="*/ 678 h 716"/>
                <a:gd name="T12" fmla="*/ 619 w 716"/>
                <a:gd name="T13" fmla="*/ 620 h 716"/>
                <a:gd name="T14" fmla="*/ 677 w 716"/>
                <a:gd name="T15" fmla="*/ 541 h 716"/>
                <a:gd name="T16" fmla="*/ 706 w 716"/>
                <a:gd name="T17" fmla="*/ 450 h 716"/>
                <a:gd name="T18" fmla="*/ 715 w 716"/>
                <a:gd name="T19" fmla="*/ 355 h 716"/>
                <a:gd name="T20" fmla="*/ 715 w 716"/>
                <a:gd name="T21" fmla="*/ 311 h 716"/>
                <a:gd name="T22" fmla="*/ 716 w 716"/>
                <a:gd name="T23" fmla="*/ 258 h 716"/>
                <a:gd name="T24" fmla="*/ 716 w 716"/>
                <a:gd name="T25" fmla="*/ 0 h 716"/>
                <a:gd name="T26" fmla="*/ 0 w 716"/>
                <a:gd name="T27" fmla="*/ 0 h 716"/>
                <a:gd name="T28" fmla="*/ 0 w 716"/>
                <a:gd name="T29" fmla="*/ 71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6" h="716">
                  <a:moveTo>
                    <a:pt x="0" y="716"/>
                  </a:moveTo>
                  <a:cubicBezTo>
                    <a:pt x="257" y="716"/>
                    <a:pt x="257" y="716"/>
                    <a:pt x="257" y="716"/>
                  </a:cubicBezTo>
                  <a:cubicBezTo>
                    <a:pt x="270" y="716"/>
                    <a:pt x="289" y="716"/>
                    <a:pt x="311" y="716"/>
                  </a:cubicBezTo>
                  <a:cubicBezTo>
                    <a:pt x="334" y="716"/>
                    <a:pt x="343" y="715"/>
                    <a:pt x="354" y="715"/>
                  </a:cubicBezTo>
                  <a:cubicBezTo>
                    <a:pt x="387" y="715"/>
                    <a:pt x="420" y="712"/>
                    <a:pt x="450" y="707"/>
                  </a:cubicBezTo>
                  <a:cubicBezTo>
                    <a:pt x="482" y="701"/>
                    <a:pt x="511" y="693"/>
                    <a:pt x="541" y="678"/>
                  </a:cubicBezTo>
                  <a:cubicBezTo>
                    <a:pt x="571" y="663"/>
                    <a:pt x="596" y="642"/>
                    <a:pt x="619" y="620"/>
                  </a:cubicBezTo>
                  <a:cubicBezTo>
                    <a:pt x="642" y="597"/>
                    <a:pt x="662" y="571"/>
                    <a:pt x="677" y="541"/>
                  </a:cubicBezTo>
                  <a:cubicBezTo>
                    <a:pt x="692" y="512"/>
                    <a:pt x="700" y="483"/>
                    <a:pt x="706" y="450"/>
                  </a:cubicBezTo>
                  <a:cubicBezTo>
                    <a:pt x="712" y="421"/>
                    <a:pt x="714" y="388"/>
                    <a:pt x="715" y="355"/>
                  </a:cubicBezTo>
                  <a:cubicBezTo>
                    <a:pt x="715" y="344"/>
                    <a:pt x="715" y="334"/>
                    <a:pt x="715" y="311"/>
                  </a:cubicBezTo>
                  <a:cubicBezTo>
                    <a:pt x="716" y="289"/>
                    <a:pt x="716" y="271"/>
                    <a:pt x="716" y="258"/>
                  </a:cubicBezTo>
                  <a:cubicBezTo>
                    <a:pt x="716" y="0"/>
                    <a:pt x="716" y="0"/>
                    <a:pt x="716" y="0"/>
                  </a:cubicBezTo>
                  <a:cubicBezTo>
                    <a:pt x="0" y="0"/>
                    <a:pt x="0" y="0"/>
                    <a:pt x="0" y="0"/>
                  </a:cubicBezTo>
                  <a:lnTo>
                    <a:pt x="0" y="716"/>
                  </a:lnTo>
                  <a:close/>
                </a:path>
              </a:pathLst>
            </a:custGeom>
            <a:solidFill>
              <a:srgbClr val="C5C7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Rectangle 10"/>
            <p:cNvSpPr>
              <a:spLocks noChangeArrowheads="1"/>
            </p:cNvSpPr>
            <p:nvPr/>
          </p:nvSpPr>
          <p:spPr bwMode="auto">
            <a:xfrm>
              <a:off x="4327525" y="3082925"/>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Rectangle 11"/>
            <p:cNvSpPr>
              <a:spLocks noChangeArrowheads="1"/>
            </p:cNvSpPr>
            <p:nvPr/>
          </p:nvSpPr>
          <p:spPr bwMode="auto">
            <a:xfrm>
              <a:off x="4327525" y="3189288"/>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 name="Freeform 12"/>
            <p:cNvSpPr/>
            <p:nvPr/>
          </p:nvSpPr>
          <p:spPr bwMode="auto">
            <a:xfrm>
              <a:off x="3856038" y="2579688"/>
              <a:ext cx="187325" cy="187325"/>
            </a:xfrm>
            <a:custGeom>
              <a:avLst/>
              <a:gdLst>
                <a:gd name="T0" fmla="*/ 118 w 118"/>
                <a:gd name="T1" fmla="*/ 53 h 118"/>
                <a:gd name="T2" fmla="*/ 65 w 118"/>
                <a:gd name="T3" fmla="*/ 53 h 118"/>
                <a:gd name="T4" fmla="*/ 65 w 118"/>
                <a:gd name="T5" fmla="*/ 0 h 118"/>
                <a:gd name="T6" fmla="*/ 54 w 118"/>
                <a:gd name="T7" fmla="*/ 0 h 118"/>
                <a:gd name="T8" fmla="*/ 54 w 118"/>
                <a:gd name="T9" fmla="*/ 53 h 118"/>
                <a:gd name="T10" fmla="*/ 0 w 118"/>
                <a:gd name="T11" fmla="*/ 53 h 118"/>
                <a:gd name="T12" fmla="*/ 0 w 118"/>
                <a:gd name="T13" fmla="*/ 65 h 118"/>
                <a:gd name="T14" fmla="*/ 54 w 118"/>
                <a:gd name="T15" fmla="*/ 65 h 118"/>
                <a:gd name="T16" fmla="*/ 54 w 118"/>
                <a:gd name="T17" fmla="*/ 118 h 118"/>
                <a:gd name="T18" fmla="*/ 65 w 118"/>
                <a:gd name="T19" fmla="*/ 118 h 118"/>
                <a:gd name="T20" fmla="*/ 65 w 118"/>
                <a:gd name="T21" fmla="*/ 65 h 118"/>
                <a:gd name="T22" fmla="*/ 118 w 118"/>
                <a:gd name="T23" fmla="*/ 65 h 118"/>
                <a:gd name="T24" fmla="*/ 118 w 118"/>
                <a:gd name="T25" fmla="*/ 5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18">
                  <a:moveTo>
                    <a:pt x="118" y="53"/>
                  </a:moveTo>
                  <a:lnTo>
                    <a:pt x="65" y="53"/>
                  </a:lnTo>
                  <a:lnTo>
                    <a:pt x="65" y="0"/>
                  </a:lnTo>
                  <a:lnTo>
                    <a:pt x="54" y="0"/>
                  </a:lnTo>
                  <a:lnTo>
                    <a:pt x="54" y="53"/>
                  </a:lnTo>
                  <a:lnTo>
                    <a:pt x="0" y="53"/>
                  </a:lnTo>
                  <a:lnTo>
                    <a:pt x="0" y="65"/>
                  </a:lnTo>
                  <a:lnTo>
                    <a:pt x="54" y="65"/>
                  </a:lnTo>
                  <a:lnTo>
                    <a:pt x="54" y="118"/>
                  </a:lnTo>
                  <a:lnTo>
                    <a:pt x="65" y="118"/>
                  </a:lnTo>
                  <a:lnTo>
                    <a:pt x="65" y="65"/>
                  </a:lnTo>
                  <a:lnTo>
                    <a:pt x="118" y="65"/>
                  </a:lnTo>
                  <a:lnTo>
                    <a:pt x="118" y="5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3"/>
            <p:cNvSpPr/>
            <p:nvPr/>
          </p:nvSpPr>
          <p:spPr bwMode="auto">
            <a:xfrm>
              <a:off x="3878263" y="3071813"/>
              <a:ext cx="144463" cy="146050"/>
            </a:xfrm>
            <a:custGeom>
              <a:avLst/>
              <a:gdLst>
                <a:gd name="T0" fmla="*/ 91 w 91"/>
                <a:gd name="T1" fmla="*/ 84 h 92"/>
                <a:gd name="T2" fmla="*/ 53 w 91"/>
                <a:gd name="T3" fmla="*/ 46 h 92"/>
                <a:gd name="T4" fmla="*/ 91 w 91"/>
                <a:gd name="T5" fmla="*/ 8 h 92"/>
                <a:gd name="T6" fmla="*/ 83 w 91"/>
                <a:gd name="T7" fmla="*/ 0 h 92"/>
                <a:gd name="T8" fmla="*/ 45 w 91"/>
                <a:gd name="T9" fmla="*/ 38 h 92"/>
                <a:gd name="T10" fmla="*/ 7 w 91"/>
                <a:gd name="T11" fmla="*/ 0 h 92"/>
                <a:gd name="T12" fmla="*/ 0 w 91"/>
                <a:gd name="T13" fmla="*/ 8 h 92"/>
                <a:gd name="T14" fmla="*/ 38 w 91"/>
                <a:gd name="T15" fmla="*/ 46 h 92"/>
                <a:gd name="T16" fmla="*/ 0 w 91"/>
                <a:gd name="T17" fmla="*/ 84 h 92"/>
                <a:gd name="T18" fmla="*/ 7 w 91"/>
                <a:gd name="T19" fmla="*/ 92 h 92"/>
                <a:gd name="T20" fmla="*/ 45 w 91"/>
                <a:gd name="T21" fmla="*/ 54 h 92"/>
                <a:gd name="T22" fmla="*/ 83 w 91"/>
                <a:gd name="T23" fmla="*/ 92 h 92"/>
                <a:gd name="T24" fmla="*/ 91 w 91"/>
                <a:gd name="T25"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92">
                  <a:moveTo>
                    <a:pt x="91" y="84"/>
                  </a:moveTo>
                  <a:lnTo>
                    <a:pt x="53" y="46"/>
                  </a:lnTo>
                  <a:lnTo>
                    <a:pt x="91" y="8"/>
                  </a:lnTo>
                  <a:lnTo>
                    <a:pt x="83" y="0"/>
                  </a:lnTo>
                  <a:lnTo>
                    <a:pt x="45" y="38"/>
                  </a:lnTo>
                  <a:lnTo>
                    <a:pt x="7" y="0"/>
                  </a:lnTo>
                  <a:lnTo>
                    <a:pt x="0" y="8"/>
                  </a:lnTo>
                  <a:lnTo>
                    <a:pt x="38" y="46"/>
                  </a:lnTo>
                  <a:lnTo>
                    <a:pt x="0" y="84"/>
                  </a:lnTo>
                  <a:lnTo>
                    <a:pt x="7" y="92"/>
                  </a:lnTo>
                  <a:lnTo>
                    <a:pt x="45" y="54"/>
                  </a:lnTo>
                  <a:lnTo>
                    <a:pt x="83" y="92"/>
                  </a:lnTo>
                  <a:lnTo>
                    <a:pt x="91" y="8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3" name="组合 52"/>
          <p:cNvGrpSpPr/>
          <p:nvPr/>
        </p:nvGrpSpPr>
        <p:grpSpPr>
          <a:xfrm>
            <a:off x="2486841" y="2112751"/>
            <a:ext cx="398434" cy="398434"/>
            <a:chOff x="1562100" y="3513138"/>
            <a:chExt cx="946150" cy="946150"/>
          </a:xfrm>
        </p:grpSpPr>
        <p:sp>
          <p:nvSpPr>
            <p:cNvPr id="54" name="Freeform 39"/>
            <p:cNvSpPr/>
            <p:nvPr/>
          </p:nvSpPr>
          <p:spPr bwMode="auto">
            <a:xfrm>
              <a:off x="1562100" y="3513138"/>
              <a:ext cx="946150" cy="946150"/>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9 w 1463"/>
                <a:gd name="T31" fmla="*/ 1287 h 1463"/>
                <a:gd name="T32" fmla="*/ 97 w 1463"/>
                <a:gd name="T33" fmla="*/ 1366 h 1463"/>
                <a:gd name="T34" fmla="*/ 176 w 1463"/>
                <a:gd name="T35" fmla="*/ 1425 h 1463"/>
                <a:gd name="T36" fmla="*/ 363 w 1463"/>
                <a:gd name="T37" fmla="*/ 1462 h 1463"/>
                <a:gd name="T38" fmla="*/ 461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4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50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1 w 1463"/>
                <a:gd name="T69" fmla="*/ 1459 h 1463"/>
                <a:gd name="T70" fmla="*/ 363 w 1463"/>
                <a:gd name="T71" fmla="*/ 1458 h 1463"/>
                <a:gd name="T72" fmla="*/ 178 w 1463"/>
                <a:gd name="T73" fmla="*/ 1421 h 1463"/>
                <a:gd name="T74" fmla="*/ 99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8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100 w 1463"/>
                <a:gd name="T97" fmla="*/ 5 h 1463"/>
                <a:gd name="T98" fmla="*/ 1285 w 1463"/>
                <a:gd name="T99" fmla="*/ 42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7"/>
                    <a:pt x="1454"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6" y="0"/>
                    <a:pt x="1002" y="0"/>
                  </a:cubicBezTo>
                  <a:cubicBezTo>
                    <a:pt x="461" y="0"/>
                    <a:pt x="461" y="0"/>
                    <a:pt x="461" y="0"/>
                  </a:cubicBezTo>
                  <a:cubicBezTo>
                    <a:pt x="447" y="0"/>
                    <a:pt x="429" y="1"/>
                    <a:pt x="407" y="1"/>
                  </a:cubicBezTo>
                  <a:cubicBezTo>
                    <a:pt x="384" y="1"/>
                    <a:pt x="374" y="1"/>
                    <a:pt x="363" y="1"/>
                  </a:cubicBezTo>
                  <a:cubicBezTo>
                    <a:pt x="330" y="2"/>
                    <a:pt x="297" y="4"/>
                    <a:pt x="267" y="10"/>
                  </a:cubicBezTo>
                  <a:cubicBezTo>
                    <a:pt x="235" y="16"/>
                    <a:pt x="206" y="24"/>
                    <a:pt x="176" y="39"/>
                  </a:cubicBezTo>
                  <a:cubicBezTo>
                    <a:pt x="146" y="54"/>
                    <a:pt x="120" y="75"/>
                    <a:pt x="97" y="97"/>
                  </a:cubicBezTo>
                  <a:cubicBezTo>
                    <a:pt x="97" y="97"/>
                    <a:pt x="97" y="97"/>
                    <a:pt x="97" y="97"/>
                  </a:cubicBezTo>
                  <a:cubicBezTo>
                    <a:pt x="97" y="97"/>
                    <a:pt x="97" y="97"/>
                    <a:pt x="97" y="97"/>
                  </a:cubicBezTo>
                  <a:cubicBezTo>
                    <a:pt x="75" y="120"/>
                    <a:pt x="54" y="146"/>
                    <a:pt x="39" y="176"/>
                  </a:cubicBezTo>
                  <a:cubicBezTo>
                    <a:pt x="24" y="206"/>
                    <a:pt x="15" y="235"/>
                    <a:pt x="9" y="268"/>
                  </a:cubicBezTo>
                  <a:cubicBezTo>
                    <a:pt x="4" y="297"/>
                    <a:pt x="2" y="331"/>
                    <a:pt x="1" y="363"/>
                  </a:cubicBezTo>
                  <a:cubicBezTo>
                    <a:pt x="1" y="375"/>
                    <a:pt x="1" y="384"/>
                    <a:pt x="0" y="407"/>
                  </a:cubicBezTo>
                  <a:cubicBezTo>
                    <a:pt x="0" y="429"/>
                    <a:pt x="0" y="448"/>
                    <a:pt x="0" y="461"/>
                  </a:cubicBezTo>
                  <a:cubicBezTo>
                    <a:pt x="0" y="1003"/>
                    <a:pt x="0" y="1003"/>
                    <a:pt x="0" y="1003"/>
                  </a:cubicBezTo>
                  <a:cubicBezTo>
                    <a:pt x="0" y="1016"/>
                    <a:pt x="0" y="1034"/>
                    <a:pt x="0" y="1056"/>
                  </a:cubicBezTo>
                  <a:cubicBezTo>
                    <a:pt x="1" y="1079"/>
                    <a:pt x="1" y="1089"/>
                    <a:pt x="1" y="1100"/>
                  </a:cubicBezTo>
                  <a:cubicBezTo>
                    <a:pt x="2" y="1133"/>
                    <a:pt x="4" y="1166"/>
                    <a:pt x="9" y="1196"/>
                  </a:cubicBezTo>
                  <a:cubicBezTo>
                    <a:pt x="15" y="1228"/>
                    <a:pt x="24" y="1258"/>
                    <a:pt x="39"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6" y="1439"/>
                    <a:pt x="235" y="1448"/>
                    <a:pt x="267" y="1454"/>
                  </a:cubicBezTo>
                  <a:cubicBezTo>
                    <a:pt x="297" y="1459"/>
                    <a:pt x="330" y="1462"/>
                    <a:pt x="363" y="1462"/>
                  </a:cubicBezTo>
                  <a:cubicBezTo>
                    <a:pt x="374" y="1462"/>
                    <a:pt x="384" y="1463"/>
                    <a:pt x="407" y="1463"/>
                  </a:cubicBezTo>
                  <a:cubicBezTo>
                    <a:pt x="429" y="1463"/>
                    <a:pt x="447" y="1463"/>
                    <a:pt x="461" y="1463"/>
                  </a:cubicBezTo>
                  <a:cubicBezTo>
                    <a:pt x="1002" y="1463"/>
                    <a:pt x="1002" y="1463"/>
                    <a:pt x="1002" y="1463"/>
                  </a:cubicBezTo>
                  <a:cubicBezTo>
                    <a:pt x="1016"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4"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50" y="1195"/>
                  </a:cubicBezTo>
                  <a:cubicBezTo>
                    <a:pt x="1444"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5" y="1406"/>
                    <a:pt x="1285" y="1421"/>
                  </a:cubicBezTo>
                  <a:cubicBezTo>
                    <a:pt x="1256" y="1436"/>
                    <a:pt x="1227" y="1444"/>
                    <a:pt x="1195" y="1450"/>
                  </a:cubicBezTo>
                  <a:cubicBezTo>
                    <a:pt x="1165" y="1455"/>
                    <a:pt x="1132" y="1458"/>
                    <a:pt x="1100" y="1458"/>
                  </a:cubicBezTo>
                  <a:cubicBezTo>
                    <a:pt x="1089" y="1458"/>
                    <a:pt x="1079" y="1459"/>
                    <a:pt x="1056" y="1459"/>
                  </a:cubicBezTo>
                  <a:cubicBezTo>
                    <a:pt x="1034" y="1459"/>
                    <a:pt x="1016" y="1459"/>
                    <a:pt x="1002" y="1459"/>
                  </a:cubicBezTo>
                  <a:cubicBezTo>
                    <a:pt x="461" y="1459"/>
                    <a:pt x="461" y="1459"/>
                    <a:pt x="461" y="1459"/>
                  </a:cubicBezTo>
                  <a:cubicBezTo>
                    <a:pt x="447" y="1459"/>
                    <a:pt x="429" y="1459"/>
                    <a:pt x="407" y="1459"/>
                  </a:cubicBezTo>
                  <a:cubicBezTo>
                    <a:pt x="384" y="1459"/>
                    <a:pt x="374" y="1458"/>
                    <a:pt x="363" y="1458"/>
                  </a:cubicBezTo>
                  <a:cubicBezTo>
                    <a:pt x="331" y="1458"/>
                    <a:pt x="298" y="1455"/>
                    <a:pt x="268" y="1450"/>
                  </a:cubicBezTo>
                  <a:cubicBezTo>
                    <a:pt x="236" y="1444"/>
                    <a:pt x="207" y="1436"/>
                    <a:pt x="178" y="1421"/>
                  </a:cubicBezTo>
                  <a:cubicBezTo>
                    <a:pt x="148" y="1406"/>
                    <a:pt x="123" y="1385"/>
                    <a:pt x="100" y="1363"/>
                  </a:cubicBezTo>
                  <a:cubicBezTo>
                    <a:pt x="99" y="1365"/>
                    <a:pt x="99" y="1365"/>
                    <a:pt x="99" y="1365"/>
                  </a:cubicBezTo>
                  <a:cubicBezTo>
                    <a:pt x="100" y="1363"/>
                    <a:pt x="100" y="1363"/>
                    <a:pt x="100" y="1363"/>
                  </a:cubicBezTo>
                  <a:cubicBezTo>
                    <a:pt x="78" y="1340"/>
                    <a:pt x="57" y="1315"/>
                    <a:pt x="42" y="1285"/>
                  </a:cubicBezTo>
                  <a:cubicBezTo>
                    <a:pt x="27" y="1256"/>
                    <a:pt x="19" y="1227"/>
                    <a:pt x="13" y="1195"/>
                  </a:cubicBezTo>
                  <a:cubicBezTo>
                    <a:pt x="8" y="1166"/>
                    <a:pt x="6" y="1133"/>
                    <a:pt x="5" y="1100"/>
                  </a:cubicBezTo>
                  <a:cubicBezTo>
                    <a:pt x="5" y="1089"/>
                    <a:pt x="5" y="1079"/>
                    <a:pt x="4" y="1056"/>
                  </a:cubicBezTo>
                  <a:cubicBezTo>
                    <a:pt x="4" y="1034"/>
                    <a:pt x="4" y="1016"/>
                    <a:pt x="4" y="1003"/>
                  </a:cubicBezTo>
                  <a:cubicBezTo>
                    <a:pt x="4" y="461"/>
                    <a:pt x="4" y="461"/>
                    <a:pt x="4" y="461"/>
                  </a:cubicBezTo>
                  <a:cubicBezTo>
                    <a:pt x="4" y="448"/>
                    <a:pt x="4" y="429"/>
                    <a:pt x="4" y="407"/>
                  </a:cubicBezTo>
                  <a:cubicBezTo>
                    <a:pt x="5" y="384"/>
                    <a:pt x="5" y="375"/>
                    <a:pt x="5" y="364"/>
                  </a:cubicBezTo>
                  <a:cubicBezTo>
                    <a:pt x="6" y="331"/>
                    <a:pt x="8" y="298"/>
                    <a:pt x="13" y="268"/>
                  </a:cubicBezTo>
                  <a:cubicBezTo>
                    <a:pt x="19" y="236"/>
                    <a:pt x="27" y="207"/>
                    <a:pt x="42" y="178"/>
                  </a:cubicBezTo>
                  <a:cubicBezTo>
                    <a:pt x="57" y="149"/>
                    <a:pt x="78" y="123"/>
                    <a:pt x="100" y="100"/>
                  </a:cubicBezTo>
                  <a:cubicBezTo>
                    <a:pt x="99" y="99"/>
                    <a:pt x="99" y="99"/>
                    <a:pt x="99" y="99"/>
                  </a:cubicBezTo>
                  <a:cubicBezTo>
                    <a:pt x="100" y="100"/>
                    <a:pt x="100" y="100"/>
                    <a:pt x="100" y="100"/>
                  </a:cubicBezTo>
                  <a:cubicBezTo>
                    <a:pt x="123" y="78"/>
                    <a:pt x="148" y="57"/>
                    <a:pt x="178" y="42"/>
                  </a:cubicBezTo>
                  <a:cubicBezTo>
                    <a:pt x="207" y="28"/>
                    <a:pt x="236" y="20"/>
                    <a:pt x="268" y="14"/>
                  </a:cubicBezTo>
                  <a:cubicBezTo>
                    <a:pt x="298" y="8"/>
                    <a:pt x="331" y="6"/>
                    <a:pt x="363" y="5"/>
                  </a:cubicBezTo>
                  <a:cubicBezTo>
                    <a:pt x="374" y="5"/>
                    <a:pt x="384" y="5"/>
                    <a:pt x="407" y="5"/>
                  </a:cubicBezTo>
                  <a:cubicBezTo>
                    <a:pt x="429" y="5"/>
                    <a:pt x="447" y="4"/>
                    <a:pt x="461" y="4"/>
                  </a:cubicBezTo>
                  <a:cubicBezTo>
                    <a:pt x="1002" y="4"/>
                    <a:pt x="1002" y="4"/>
                    <a:pt x="1002" y="4"/>
                  </a:cubicBezTo>
                  <a:cubicBezTo>
                    <a:pt x="1016" y="4"/>
                    <a:pt x="1034" y="5"/>
                    <a:pt x="1056" y="5"/>
                  </a:cubicBezTo>
                  <a:cubicBezTo>
                    <a:pt x="1079" y="5"/>
                    <a:pt x="1089" y="5"/>
                    <a:pt x="1100" y="5"/>
                  </a:cubicBezTo>
                  <a:cubicBezTo>
                    <a:pt x="1132" y="6"/>
                    <a:pt x="1165" y="8"/>
                    <a:pt x="1195" y="14"/>
                  </a:cubicBezTo>
                  <a:cubicBezTo>
                    <a:pt x="1227" y="20"/>
                    <a:pt x="1256" y="28"/>
                    <a:pt x="1285" y="42"/>
                  </a:cubicBezTo>
                  <a:cubicBezTo>
                    <a:pt x="1315"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4" y="236"/>
                    <a:pt x="1450" y="268"/>
                  </a:cubicBezTo>
                  <a:cubicBezTo>
                    <a:pt x="1455" y="298"/>
                    <a:pt x="1457" y="331"/>
                    <a:pt x="1458" y="364"/>
                  </a:cubicBezTo>
                  <a:cubicBezTo>
                    <a:pt x="1458" y="375"/>
                    <a:pt x="1458" y="384"/>
                    <a:pt x="1458" y="407"/>
                  </a:cubicBezTo>
                  <a:cubicBezTo>
                    <a:pt x="1459" y="429"/>
                    <a:pt x="1459" y="448"/>
                    <a:pt x="1459" y="461"/>
                  </a:cubicBezTo>
                  <a:cubicBezTo>
                    <a:pt x="1461" y="461"/>
                    <a:pt x="1461" y="461"/>
                    <a:pt x="1461" y="461"/>
                  </a:cubicBezTo>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0"/>
            <p:cNvSpPr>
              <a:spLocks noEditPoints="1"/>
            </p:cNvSpPr>
            <p:nvPr/>
          </p:nvSpPr>
          <p:spPr bwMode="auto">
            <a:xfrm>
              <a:off x="2060575" y="3865563"/>
              <a:ext cx="385763" cy="255587"/>
            </a:xfrm>
            <a:custGeom>
              <a:avLst/>
              <a:gdLst>
                <a:gd name="T0" fmla="*/ 1 w 598"/>
                <a:gd name="T1" fmla="*/ 179 h 394"/>
                <a:gd name="T2" fmla="*/ 0 w 598"/>
                <a:gd name="T3" fmla="*/ 196 h 394"/>
                <a:gd name="T4" fmla="*/ 1 w 598"/>
                <a:gd name="T5" fmla="*/ 212 h 394"/>
                <a:gd name="T6" fmla="*/ 24 w 598"/>
                <a:gd name="T7" fmla="*/ 195 h 394"/>
                <a:gd name="T8" fmla="*/ 1 w 598"/>
                <a:gd name="T9" fmla="*/ 179 h 394"/>
                <a:gd name="T10" fmla="*/ 439 w 598"/>
                <a:gd name="T11" fmla="*/ 0 h 394"/>
                <a:gd name="T12" fmla="*/ 410 w 598"/>
                <a:gd name="T13" fmla="*/ 35 h 394"/>
                <a:gd name="T14" fmla="*/ 280 w 598"/>
                <a:gd name="T15" fmla="*/ 165 h 394"/>
                <a:gd name="T16" fmla="*/ 239 w 598"/>
                <a:gd name="T17" fmla="*/ 197 h 394"/>
                <a:gd name="T18" fmla="*/ 277 w 598"/>
                <a:gd name="T19" fmla="*/ 228 h 394"/>
                <a:gd name="T20" fmla="*/ 407 w 598"/>
                <a:gd name="T21" fmla="*/ 358 h 394"/>
                <a:gd name="T22" fmla="*/ 436 w 598"/>
                <a:gd name="T23" fmla="*/ 394 h 394"/>
                <a:gd name="T24" fmla="*/ 598 w 598"/>
                <a:gd name="T25" fmla="*/ 196 h 394"/>
                <a:gd name="T26" fmla="*/ 439 w 598"/>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4">
                  <a:moveTo>
                    <a:pt x="1" y="179"/>
                  </a:moveTo>
                  <a:cubicBezTo>
                    <a:pt x="1" y="184"/>
                    <a:pt x="0" y="190"/>
                    <a:pt x="0" y="196"/>
                  </a:cubicBezTo>
                  <a:cubicBezTo>
                    <a:pt x="0" y="202"/>
                    <a:pt x="1" y="207"/>
                    <a:pt x="1" y="212"/>
                  </a:cubicBezTo>
                  <a:cubicBezTo>
                    <a:pt x="8" y="206"/>
                    <a:pt x="16" y="200"/>
                    <a:pt x="24" y="195"/>
                  </a:cubicBezTo>
                  <a:cubicBezTo>
                    <a:pt x="16" y="190"/>
                    <a:pt x="8" y="185"/>
                    <a:pt x="1" y="179"/>
                  </a:cubicBezTo>
                  <a:moveTo>
                    <a:pt x="439" y="0"/>
                  </a:moveTo>
                  <a:cubicBezTo>
                    <a:pt x="431" y="12"/>
                    <a:pt x="421" y="24"/>
                    <a:pt x="410" y="35"/>
                  </a:cubicBezTo>
                  <a:cubicBezTo>
                    <a:pt x="280" y="165"/>
                    <a:pt x="280" y="165"/>
                    <a:pt x="280" y="165"/>
                  </a:cubicBezTo>
                  <a:cubicBezTo>
                    <a:pt x="267" y="178"/>
                    <a:pt x="254" y="189"/>
                    <a:pt x="239" y="197"/>
                  </a:cubicBezTo>
                  <a:cubicBezTo>
                    <a:pt x="252" y="206"/>
                    <a:pt x="265" y="216"/>
                    <a:pt x="277" y="228"/>
                  </a:cubicBezTo>
                  <a:cubicBezTo>
                    <a:pt x="407" y="358"/>
                    <a:pt x="407" y="358"/>
                    <a:pt x="407" y="358"/>
                  </a:cubicBezTo>
                  <a:cubicBezTo>
                    <a:pt x="418" y="369"/>
                    <a:pt x="428" y="381"/>
                    <a:pt x="436" y="394"/>
                  </a:cubicBezTo>
                  <a:cubicBezTo>
                    <a:pt x="529" y="374"/>
                    <a:pt x="598" y="293"/>
                    <a:pt x="598" y="196"/>
                  </a:cubicBezTo>
                  <a:cubicBezTo>
                    <a:pt x="598" y="101"/>
                    <a:pt x="530" y="21"/>
                    <a:pt x="439" y="0"/>
                  </a:cubicBezTo>
                </a:path>
              </a:pathLst>
            </a:custGeom>
            <a:solidFill>
              <a:srgbClr val="B9D0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1"/>
            <p:cNvSpPr>
              <a:spLocks noEditPoints="1"/>
            </p:cNvSpPr>
            <p:nvPr/>
          </p:nvSpPr>
          <p:spPr bwMode="auto">
            <a:xfrm>
              <a:off x="1620838" y="3860800"/>
              <a:ext cx="387350" cy="255587"/>
            </a:xfrm>
            <a:custGeom>
              <a:avLst/>
              <a:gdLst>
                <a:gd name="T0" fmla="*/ 598 w 598"/>
                <a:gd name="T1" fmla="*/ 180 h 396"/>
                <a:gd name="T2" fmla="*/ 572 w 598"/>
                <a:gd name="T3" fmla="*/ 198 h 396"/>
                <a:gd name="T4" fmla="*/ 598 w 598"/>
                <a:gd name="T5" fmla="*/ 216 h 396"/>
                <a:gd name="T6" fmla="*/ 598 w 598"/>
                <a:gd name="T7" fmla="*/ 198 h 396"/>
                <a:gd name="T8" fmla="*/ 598 w 598"/>
                <a:gd name="T9" fmla="*/ 180 h 396"/>
                <a:gd name="T10" fmla="*/ 165 w 598"/>
                <a:gd name="T11" fmla="*/ 0 h 396"/>
                <a:gd name="T12" fmla="*/ 0 w 598"/>
                <a:gd name="T13" fmla="*/ 198 h 396"/>
                <a:gd name="T14" fmla="*/ 165 w 598"/>
                <a:gd name="T15" fmla="*/ 396 h 396"/>
                <a:gd name="T16" fmla="*/ 192 w 598"/>
                <a:gd name="T17" fmla="*/ 363 h 396"/>
                <a:gd name="T18" fmla="*/ 323 w 598"/>
                <a:gd name="T19" fmla="*/ 232 h 396"/>
                <a:gd name="T20" fmla="*/ 368 w 598"/>
                <a:gd name="T21" fmla="*/ 198 h 396"/>
                <a:gd name="T22" fmla="*/ 323 w 598"/>
                <a:gd name="T23" fmla="*/ 164 h 396"/>
                <a:gd name="T24" fmla="*/ 192 w 598"/>
                <a:gd name="T25" fmla="*/ 33 h 396"/>
                <a:gd name="T26" fmla="*/ 165 w 598"/>
                <a:gd name="T27" fmla="*/ 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6">
                  <a:moveTo>
                    <a:pt x="598" y="180"/>
                  </a:moveTo>
                  <a:cubicBezTo>
                    <a:pt x="589" y="187"/>
                    <a:pt x="581" y="193"/>
                    <a:pt x="572" y="198"/>
                  </a:cubicBezTo>
                  <a:cubicBezTo>
                    <a:pt x="581" y="203"/>
                    <a:pt x="589" y="209"/>
                    <a:pt x="598" y="216"/>
                  </a:cubicBezTo>
                  <a:cubicBezTo>
                    <a:pt x="598" y="210"/>
                    <a:pt x="598" y="204"/>
                    <a:pt x="598" y="198"/>
                  </a:cubicBezTo>
                  <a:cubicBezTo>
                    <a:pt x="598" y="192"/>
                    <a:pt x="598" y="186"/>
                    <a:pt x="598" y="180"/>
                  </a:cubicBezTo>
                  <a:moveTo>
                    <a:pt x="165" y="0"/>
                  </a:moveTo>
                  <a:cubicBezTo>
                    <a:pt x="71" y="19"/>
                    <a:pt x="0" y="100"/>
                    <a:pt x="0" y="198"/>
                  </a:cubicBezTo>
                  <a:cubicBezTo>
                    <a:pt x="0" y="295"/>
                    <a:pt x="71" y="377"/>
                    <a:pt x="165" y="396"/>
                  </a:cubicBezTo>
                  <a:cubicBezTo>
                    <a:pt x="173" y="384"/>
                    <a:pt x="182" y="373"/>
                    <a:pt x="192" y="363"/>
                  </a:cubicBezTo>
                  <a:cubicBezTo>
                    <a:pt x="323" y="232"/>
                    <a:pt x="323" y="232"/>
                    <a:pt x="323" y="232"/>
                  </a:cubicBezTo>
                  <a:cubicBezTo>
                    <a:pt x="336" y="219"/>
                    <a:pt x="352" y="207"/>
                    <a:pt x="368" y="198"/>
                  </a:cubicBezTo>
                  <a:cubicBezTo>
                    <a:pt x="351" y="189"/>
                    <a:pt x="336" y="177"/>
                    <a:pt x="323" y="164"/>
                  </a:cubicBezTo>
                  <a:cubicBezTo>
                    <a:pt x="192" y="33"/>
                    <a:pt x="192" y="33"/>
                    <a:pt x="192" y="33"/>
                  </a:cubicBezTo>
                  <a:cubicBezTo>
                    <a:pt x="182" y="23"/>
                    <a:pt x="173" y="12"/>
                    <a:pt x="165" y="0"/>
                  </a:cubicBezTo>
                </a:path>
              </a:pathLst>
            </a:custGeom>
            <a:solidFill>
              <a:srgbClr val="C784B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2"/>
            <p:cNvSpPr>
              <a:spLocks noEditPoints="1"/>
            </p:cNvSpPr>
            <p:nvPr/>
          </p:nvSpPr>
          <p:spPr bwMode="auto">
            <a:xfrm>
              <a:off x="1908175" y="4017963"/>
              <a:ext cx="254000" cy="385762"/>
            </a:xfrm>
            <a:custGeom>
              <a:avLst/>
              <a:gdLst>
                <a:gd name="T0" fmla="*/ 195 w 394"/>
                <a:gd name="T1" fmla="*/ 237 h 598"/>
                <a:gd name="T2" fmla="*/ 165 w 394"/>
                <a:gd name="T3" fmla="*/ 275 h 598"/>
                <a:gd name="T4" fmla="*/ 35 w 394"/>
                <a:gd name="T5" fmla="*/ 405 h 598"/>
                <a:gd name="T6" fmla="*/ 0 w 394"/>
                <a:gd name="T7" fmla="*/ 433 h 598"/>
                <a:gd name="T8" fmla="*/ 197 w 394"/>
                <a:gd name="T9" fmla="*/ 598 h 598"/>
                <a:gd name="T10" fmla="*/ 394 w 394"/>
                <a:gd name="T11" fmla="*/ 438 h 598"/>
                <a:gd name="T12" fmla="*/ 358 w 394"/>
                <a:gd name="T13" fmla="*/ 408 h 598"/>
                <a:gd name="T14" fmla="*/ 227 w 394"/>
                <a:gd name="T15" fmla="*/ 278 h 598"/>
                <a:gd name="T16" fmla="*/ 195 w 394"/>
                <a:gd name="T17" fmla="*/ 237 h 598"/>
                <a:gd name="T18" fmla="*/ 197 w 394"/>
                <a:gd name="T19" fmla="*/ 0 h 598"/>
                <a:gd name="T20" fmla="*/ 182 w 394"/>
                <a:gd name="T21" fmla="*/ 1 h 598"/>
                <a:gd name="T22" fmla="*/ 197 w 394"/>
                <a:gd name="T23" fmla="*/ 22 h 598"/>
                <a:gd name="T24" fmla="*/ 213 w 394"/>
                <a:gd name="T25" fmla="*/ 1 h 598"/>
                <a:gd name="T26" fmla="*/ 197 w 394"/>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4" h="598">
                  <a:moveTo>
                    <a:pt x="195" y="237"/>
                  </a:moveTo>
                  <a:cubicBezTo>
                    <a:pt x="187" y="250"/>
                    <a:pt x="177" y="263"/>
                    <a:pt x="165" y="275"/>
                  </a:cubicBezTo>
                  <a:cubicBezTo>
                    <a:pt x="35" y="405"/>
                    <a:pt x="35" y="405"/>
                    <a:pt x="35" y="405"/>
                  </a:cubicBezTo>
                  <a:cubicBezTo>
                    <a:pt x="24" y="416"/>
                    <a:pt x="12" y="425"/>
                    <a:pt x="0" y="433"/>
                  </a:cubicBezTo>
                  <a:cubicBezTo>
                    <a:pt x="19" y="528"/>
                    <a:pt x="100" y="598"/>
                    <a:pt x="197" y="598"/>
                  </a:cubicBezTo>
                  <a:cubicBezTo>
                    <a:pt x="293" y="598"/>
                    <a:pt x="374" y="530"/>
                    <a:pt x="394" y="438"/>
                  </a:cubicBezTo>
                  <a:cubicBezTo>
                    <a:pt x="381" y="429"/>
                    <a:pt x="369" y="420"/>
                    <a:pt x="358" y="408"/>
                  </a:cubicBezTo>
                  <a:cubicBezTo>
                    <a:pt x="227" y="278"/>
                    <a:pt x="227" y="278"/>
                    <a:pt x="227" y="278"/>
                  </a:cubicBezTo>
                  <a:cubicBezTo>
                    <a:pt x="215" y="265"/>
                    <a:pt x="204" y="252"/>
                    <a:pt x="195" y="237"/>
                  </a:cubicBezTo>
                  <a:moveTo>
                    <a:pt x="197" y="0"/>
                  </a:moveTo>
                  <a:cubicBezTo>
                    <a:pt x="192" y="0"/>
                    <a:pt x="187" y="1"/>
                    <a:pt x="182" y="1"/>
                  </a:cubicBezTo>
                  <a:cubicBezTo>
                    <a:pt x="188" y="8"/>
                    <a:pt x="193" y="15"/>
                    <a:pt x="197" y="22"/>
                  </a:cubicBezTo>
                  <a:cubicBezTo>
                    <a:pt x="202" y="15"/>
                    <a:pt x="207" y="8"/>
                    <a:pt x="213" y="1"/>
                  </a:cubicBezTo>
                  <a:cubicBezTo>
                    <a:pt x="208" y="1"/>
                    <a:pt x="203" y="0"/>
                    <a:pt x="197" y="0"/>
                  </a:cubicBezTo>
                </a:path>
              </a:pathLst>
            </a:custGeom>
            <a:solidFill>
              <a:srgbClr val="7EA9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43"/>
            <p:cNvSpPr>
              <a:spLocks noEditPoints="1"/>
            </p:cNvSpPr>
            <p:nvPr/>
          </p:nvSpPr>
          <p:spPr bwMode="auto">
            <a:xfrm>
              <a:off x="1909763" y="3581400"/>
              <a:ext cx="254000" cy="387350"/>
            </a:xfrm>
            <a:custGeom>
              <a:avLst/>
              <a:gdLst>
                <a:gd name="T0" fmla="*/ 193 w 393"/>
                <a:gd name="T1" fmla="*/ 567 h 598"/>
                <a:gd name="T2" fmla="*/ 170 w 393"/>
                <a:gd name="T3" fmla="*/ 596 h 598"/>
                <a:gd name="T4" fmla="*/ 195 w 393"/>
                <a:gd name="T5" fmla="*/ 598 h 598"/>
                <a:gd name="T6" fmla="*/ 214 w 393"/>
                <a:gd name="T7" fmla="*/ 597 h 598"/>
                <a:gd name="T8" fmla="*/ 193 w 393"/>
                <a:gd name="T9" fmla="*/ 567 h 598"/>
                <a:gd name="T10" fmla="*/ 195 w 393"/>
                <a:gd name="T11" fmla="*/ 0 h 598"/>
                <a:gd name="T12" fmla="*/ 0 w 393"/>
                <a:gd name="T13" fmla="*/ 153 h 598"/>
                <a:gd name="T14" fmla="*/ 33 w 393"/>
                <a:gd name="T15" fmla="*/ 180 h 598"/>
                <a:gd name="T16" fmla="*/ 163 w 393"/>
                <a:gd name="T17" fmla="*/ 310 h 598"/>
                <a:gd name="T18" fmla="*/ 199 w 393"/>
                <a:gd name="T19" fmla="*/ 357 h 598"/>
                <a:gd name="T20" fmla="*/ 228 w 393"/>
                <a:gd name="T21" fmla="*/ 320 h 598"/>
                <a:gd name="T22" fmla="*/ 359 w 393"/>
                <a:gd name="T23" fmla="*/ 190 h 598"/>
                <a:gd name="T24" fmla="*/ 393 w 393"/>
                <a:gd name="T25" fmla="*/ 162 h 598"/>
                <a:gd name="T26" fmla="*/ 195 w 393"/>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3" h="598">
                  <a:moveTo>
                    <a:pt x="193" y="567"/>
                  </a:moveTo>
                  <a:cubicBezTo>
                    <a:pt x="186" y="577"/>
                    <a:pt x="179" y="587"/>
                    <a:pt x="170" y="596"/>
                  </a:cubicBezTo>
                  <a:cubicBezTo>
                    <a:pt x="178" y="597"/>
                    <a:pt x="187" y="598"/>
                    <a:pt x="195" y="598"/>
                  </a:cubicBezTo>
                  <a:cubicBezTo>
                    <a:pt x="202" y="598"/>
                    <a:pt x="208" y="597"/>
                    <a:pt x="214" y="597"/>
                  </a:cubicBezTo>
                  <a:cubicBezTo>
                    <a:pt x="206" y="587"/>
                    <a:pt x="199" y="577"/>
                    <a:pt x="193" y="567"/>
                  </a:cubicBezTo>
                  <a:moveTo>
                    <a:pt x="195" y="0"/>
                  </a:moveTo>
                  <a:cubicBezTo>
                    <a:pt x="102" y="0"/>
                    <a:pt x="23" y="65"/>
                    <a:pt x="0" y="153"/>
                  </a:cubicBezTo>
                  <a:cubicBezTo>
                    <a:pt x="12" y="161"/>
                    <a:pt x="23" y="170"/>
                    <a:pt x="33" y="180"/>
                  </a:cubicBezTo>
                  <a:cubicBezTo>
                    <a:pt x="163" y="310"/>
                    <a:pt x="163" y="310"/>
                    <a:pt x="163" y="310"/>
                  </a:cubicBezTo>
                  <a:cubicBezTo>
                    <a:pt x="178" y="325"/>
                    <a:pt x="189" y="340"/>
                    <a:pt x="199" y="357"/>
                  </a:cubicBezTo>
                  <a:cubicBezTo>
                    <a:pt x="207" y="344"/>
                    <a:pt x="217" y="332"/>
                    <a:pt x="228" y="320"/>
                  </a:cubicBezTo>
                  <a:cubicBezTo>
                    <a:pt x="359" y="190"/>
                    <a:pt x="359" y="190"/>
                    <a:pt x="359" y="190"/>
                  </a:cubicBezTo>
                  <a:cubicBezTo>
                    <a:pt x="369" y="179"/>
                    <a:pt x="381" y="170"/>
                    <a:pt x="393" y="162"/>
                  </a:cubicBezTo>
                  <a:cubicBezTo>
                    <a:pt x="373" y="69"/>
                    <a:pt x="292" y="0"/>
                    <a:pt x="195" y="0"/>
                  </a:cubicBezTo>
                </a:path>
              </a:pathLst>
            </a:custGeom>
            <a:solidFill>
              <a:srgbClr val="F598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44"/>
            <p:cNvSpPr>
              <a:spLocks noEditPoints="1"/>
            </p:cNvSpPr>
            <p:nvPr/>
          </p:nvSpPr>
          <p:spPr bwMode="auto">
            <a:xfrm>
              <a:off x="1693863" y="4000500"/>
              <a:ext cx="331788" cy="319087"/>
            </a:xfrm>
            <a:custGeom>
              <a:avLst/>
              <a:gdLst>
                <a:gd name="T0" fmla="*/ 335 w 513"/>
                <a:gd name="T1" fmla="*/ 177 h 494"/>
                <a:gd name="T2" fmla="*/ 279 w 513"/>
                <a:gd name="T3" fmla="*/ 184 h 494"/>
                <a:gd name="T4" fmla="*/ 95 w 513"/>
                <a:gd name="T5" fmla="*/ 184 h 494"/>
                <a:gd name="T6" fmla="*/ 53 w 513"/>
                <a:gd name="T7" fmla="*/ 180 h 494"/>
                <a:gd name="T8" fmla="*/ 77 w 513"/>
                <a:gd name="T9" fmla="*/ 436 h 494"/>
                <a:gd name="T10" fmla="*/ 218 w 513"/>
                <a:gd name="T11" fmla="*/ 494 h 494"/>
                <a:gd name="T12" fmla="*/ 331 w 513"/>
                <a:gd name="T13" fmla="*/ 460 h 494"/>
                <a:gd name="T14" fmla="*/ 327 w 513"/>
                <a:gd name="T15" fmla="*/ 419 h 494"/>
                <a:gd name="T16" fmla="*/ 327 w 513"/>
                <a:gd name="T17" fmla="*/ 234 h 494"/>
                <a:gd name="T18" fmla="*/ 335 w 513"/>
                <a:gd name="T19" fmla="*/ 177 h 494"/>
                <a:gd name="T20" fmla="*/ 486 w 513"/>
                <a:gd name="T21" fmla="*/ 0 h 494"/>
                <a:gd name="T22" fmla="*/ 480 w 513"/>
                <a:gd name="T23" fmla="*/ 34 h 494"/>
                <a:gd name="T24" fmla="*/ 513 w 513"/>
                <a:gd name="T25" fmla="*/ 28 h 494"/>
                <a:gd name="T26" fmla="*/ 500 w 513"/>
                <a:gd name="T27" fmla="*/ 13 h 494"/>
                <a:gd name="T28" fmla="*/ 486 w 51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3" h="494">
                  <a:moveTo>
                    <a:pt x="335" y="177"/>
                  </a:moveTo>
                  <a:cubicBezTo>
                    <a:pt x="317" y="181"/>
                    <a:pt x="299" y="184"/>
                    <a:pt x="279" y="184"/>
                  </a:cubicBezTo>
                  <a:cubicBezTo>
                    <a:pt x="95" y="184"/>
                    <a:pt x="95" y="184"/>
                    <a:pt x="95" y="184"/>
                  </a:cubicBezTo>
                  <a:cubicBezTo>
                    <a:pt x="81" y="184"/>
                    <a:pt x="67" y="182"/>
                    <a:pt x="53" y="180"/>
                  </a:cubicBezTo>
                  <a:cubicBezTo>
                    <a:pt x="0" y="260"/>
                    <a:pt x="8" y="367"/>
                    <a:pt x="77" y="436"/>
                  </a:cubicBezTo>
                  <a:cubicBezTo>
                    <a:pt x="116" y="474"/>
                    <a:pt x="167" y="494"/>
                    <a:pt x="218" y="494"/>
                  </a:cubicBezTo>
                  <a:cubicBezTo>
                    <a:pt x="257" y="494"/>
                    <a:pt x="296" y="483"/>
                    <a:pt x="331" y="460"/>
                  </a:cubicBezTo>
                  <a:cubicBezTo>
                    <a:pt x="328" y="447"/>
                    <a:pt x="327" y="433"/>
                    <a:pt x="327" y="419"/>
                  </a:cubicBezTo>
                  <a:cubicBezTo>
                    <a:pt x="327" y="234"/>
                    <a:pt x="327" y="234"/>
                    <a:pt x="327" y="234"/>
                  </a:cubicBezTo>
                  <a:cubicBezTo>
                    <a:pt x="327" y="214"/>
                    <a:pt x="329" y="195"/>
                    <a:pt x="335" y="177"/>
                  </a:cubicBezTo>
                  <a:moveTo>
                    <a:pt x="486" y="0"/>
                  </a:moveTo>
                  <a:cubicBezTo>
                    <a:pt x="484" y="11"/>
                    <a:pt x="482" y="23"/>
                    <a:pt x="480" y="34"/>
                  </a:cubicBezTo>
                  <a:cubicBezTo>
                    <a:pt x="490" y="31"/>
                    <a:pt x="502" y="29"/>
                    <a:pt x="513" y="28"/>
                  </a:cubicBezTo>
                  <a:cubicBezTo>
                    <a:pt x="509" y="23"/>
                    <a:pt x="505" y="18"/>
                    <a:pt x="500" y="13"/>
                  </a:cubicBezTo>
                  <a:cubicBezTo>
                    <a:pt x="495" y="8"/>
                    <a:pt x="490" y="4"/>
                    <a:pt x="486" y="0"/>
                  </a:cubicBezTo>
                </a:path>
              </a:pathLst>
            </a:custGeom>
            <a:solidFill>
              <a:srgbClr val="A28D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45"/>
            <p:cNvSpPr/>
            <p:nvPr/>
          </p:nvSpPr>
          <p:spPr bwMode="auto">
            <a:xfrm>
              <a:off x="1728788" y="3989388"/>
              <a:ext cx="279400" cy="130175"/>
            </a:xfrm>
            <a:custGeom>
              <a:avLst/>
              <a:gdLst>
                <a:gd name="T0" fmla="*/ 407 w 433"/>
                <a:gd name="T1" fmla="*/ 0 h 202"/>
                <a:gd name="T2" fmla="*/ 305 w 433"/>
                <a:gd name="T3" fmla="*/ 27 h 202"/>
                <a:gd name="T4" fmla="*/ 203 w 433"/>
                <a:gd name="T5" fmla="*/ 0 h 202"/>
                <a:gd name="T6" fmla="*/ 158 w 433"/>
                <a:gd name="T7" fmla="*/ 34 h 202"/>
                <a:gd name="T8" fmla="*/ 27 w 433"/>
                <a:gd name="T9" fmla="*/ 165 h 202"/>
                <a:gd name="T10" fmla="*/ 0 w 433"/>
                <a:gd name="T11" fmla="*/ 198 h 202"/>
                <a:gd name="T12" fmla="*/ 42 w 433"/>
                <a:gd name="T13" fmla="*/ 202 h 202"/>
                <a:gd name="T14" fmla="*/ 226 w 433"/>
                <a:gd name="T15" fmla="*/ 202 h 202"/>
                <a:gd name="T16" fmla="*/ 282 w 433"/>
                <a:gd name="T17" fmla="*/ 195 h 202"/>
                <a:gd name="T18" fmla="*/ 427 w 433"/>
                <a:gd name="T19" fmla="*/ 52 h 202"/>
                <a:gd name="T20" fmla="*/ 433 w 433"/>
                <a:gd name="T21" fmla="*/ 18 h 202"/>
                <a:gd name="T22" fmla="*/ 407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407" y="0"/>
                  </a:moveTo>
                  <a:cubicBezTo>
                    <a:pt x="376" y="18"/>
                    <a:pt x="341" y="27"/>
                    <a:pt x="305" y="27"/>
                  </a:cubicBezTo>
                  <a:cubicBezTo>
                    <a:pt x="270" y="27"/>
                    <a:pt x="234" y="18"/>
                    <a:pt x="203" y="0"/>
                  </a:cubicBezTo>
                  <a:cubicBezTo>
                    <a:pt x="187" y="9"/>
                    <a:pt x="171" y="21"/>
                    <a:pt x="158" y="34"/>
                  </a:cubicBezTo>
                  <a:cubicBezTo>
                    <a:pt x="27" y="165"/>
                    <a:pt x="27" y="165"/>
                    <a:pt x="27" y="165"/>
                  </a:cubicBezTo>
                  <a:cubicBezTo>
                    <a:pt x="17" y="175"/>
                    <a:pt x="8" y="186"/>
                    <a:pt x="0" y="198"/>
                  </a:cubicBezTo>
                  <a:cubicBezTo>
                    <a:pt x="14" y="200"/>
                    <a:pt x="28" y="202"/>
                    <a:pt x="42" y="202"/>
                  </a:cubicBezTo>
                  <a:cubicBezTo>
                    <a:pt x="226" y="202"/>
                    <a:pt x="226" y="202"/>
                    <a:pt x="226" y="202"/>
                  </a:cubicBezTo>
                  <a:cubicBezTo>
                    <a:pt x="246" y="202"/>
                    <a:pt x="264" y="199"/>
                    <a:pt x="282" y="195"/>
                  </a:cubicBezTo>
                  <a:cubicBezTo>
                    <a:pt x="301" y="124"/>
                    <a:pt x="357" y="69"/>
                    <a:pt x="427" y="52"/>
                  </a:cubicBezTo>
                  <a:cubicBezTo>
                    <a:pt x="429" y="41"/>
                    <a:pt x="431" y="29"/>
                    <a:pt x="433" y="18"/>
                  </a:cubicBezTo>
                  <a:cubicBezTo>
                    <a:pt x="424" y="11"/>
                    <a:pt x="416" y="5"/>
                    <a:pt x="407" y="0"/>
                  </a:cubicBezTo>
                </a:path>
              </a:pathLst>
            </a:custGeom>
            <a:solidFill>
              <a:srgbClr val="844C8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46"/>
            <p:cNvSpPr/>
            <p:nvPr/>
          </p:nvSpPr>
          <p:spPr bwMode="auto">
            <a:xfrm>
              <a:off x="1905000" y="4017963"/>
              <a:ext cx="130175" cy="279400"/>
            </a:xfrm>
            <a:custGeom>
              <a:avLst/>
              <a:gdLst>
                <a:gd name="T0" fmla="*/ 186 w 201"/>
                <a:gd name="T1" fmla="*/ 0 h 432"/>
                <a:gd name="T2" fmla="*/ 153 w 201"/>
                <a:gd name="T3" fmla="*/ 6 h 432"/>
                <a:gd name="T4" fmla="*/ 8 w 201"/>
                <a:gd name="T5" fmla="*/ 149 h 432"/>
                <a:gd name="T6" fmla="*/ 0 w 201"/>
                <a:gd name="T7" fmla="*/ 206 h 432"/>
                <a:gd name="T8" fmla="*/ 0 w 201"/>
                <a:gd name="T9" fmla="*/ 391 h 432"/>
                <a:gd name="T10" fmla="*/ 4 w 201"/>
                <a:gd name="T11" fmla="*/ 432 h 432"/>
                <a:gd name="T12" fmla="*/ 39 w 201"/>
                <a:gd name="T13" fmla="*/ 404 h 432"/>
                <a:gd name="T14" fmla="*/ 169 w 201"/>
                <a:gd name="T15" fmla="*/ 274 h 432"/>
                <a:gd name="T16" fmla="*/ 199 w 201"/>
                <a:gd name="T17" fmla="*/ 236 h 432"/>
                <a:gd name="T18" fmla="*/ 201 w 201"/>
                <a:gd name="T19" fmla="*/ 21 h 432"/>
                <a:gd name="T20" fmla="*/ 186 w 201"/>
                <a:gd name="T2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 h="432">
                  <a:moveTo>
                    <a:pt x="186" y="0"/>
                  </a:moveTo>
                  <a:cubicBezTo>
                    <a:pt x="175" y="1"/>
                    <a:pt x="163" y="3"/>
                    <a:pt x="153" y="6"/>
                  </a:cubicBezTo>
                  <a:cubicBezTo>
                    <a:pt x="134" y="75"/>
                    <a:pt x="78" y="130"/>
                    <a:pt x="8" y="149"/>
                  </a:cubicBezTo>
                  <a:cubicBezTo>
                    <a:pt x="2" y="167"/>
                    <a:pt x="0" y="186"/>
                    <a:pt x="0" y="206"/>
                  </a:cubicBezTo>
                  <a:cubicBezTo>
                    <a:pt x="0" y="391"/>
                    <a:pt x="0" y="391"/>
                    <a:pt x="0" y="391"/>
                  </a:cubicBezTo>
                  <a:cubicBezTo>
                    <a:pt x="0" y="405"/>
                    <a:pt x="1" y="419"/>
                    <a:pt x="4" y="432"/>
                  </a:cubicBezTo>
                  <a:cubicBezTo>
                    <a:pt x="16" y="424"/>
                    <a:pt x="28" y="415"/>
                    <a:pt x="39" y="404"/>
                  </a:cubicBezTo>
                  <a:cubicBezTo>
                    <a:pt x="169" y="274"/>
                    <a:pt x="169" y="274"/>
                    <a:pt x="169" y="274"/>
                  </a:cubicBezTo>
                  <a:cubicBezTo>
                    <a:pt x="181" y="262"/>
                    <a:pt x="191" y="249"/>
                    <a:pt x="199" y="236"/>
                  </a:cubicBezTo>
                  <a:cubicBezTo>
                    <a:pt x="159" y="169"/>
                    <a:pt x="160" y="85"/>
                    <a:pt x="201" y="21"/>
                  </a:cubicBezTo>
                  <a:cubicBezTo>
                    <a:pt x="197" y="14"/>
                    <a:pt x="192" y="7"/>
                    <a:pt x="186" y="0"/>
                  </a:cubicBezTo>
                </a:path>
              </a:pathLst>
            </a:custGeom>
            <a:solidFill>
              <a:srgbClr val="5461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47"/>
            <p:cNvSpPr/>
            <p:nvPr/>
          </p:nvSpPr>
          <p:spPr bwMode="auto">
            <a:xfrm>
              <a:off x="1909763" y="4022725"/>
              <a:ext cx="93663" cy="92075"/>
            </a:xfrm>
            <a:custGeom>
              <a:avLst/>
              <a:gdLst>
                <a:gd name="T0" fmla="*/ 145 w 145"/>
                <a:gd name="T1" fmla="*/ 0 h 143"/>
                <a:gd name="T2" fmla="*/ 0 w 145"/>
                <a:gd name="T3" fmla="*/ 143 h 143"/>
                <a:gd name="T4" fmla="*/ 145 w 145"/>
                <a:gd name="T5" fmla="*/ 0 h 143"/>
              </a:gdLst>
              <a:ahLst/>
              <a:cxnLst>
                <a:cxn ang="0">
                  <a:pos x="T0" y="T1"/>
                </a:cxn>
                <a:cxn ang="0">
                  <a:pos x="T2" y="T3"/>
                </a:cxn>
                <a:cxn ang="0">
                  <a:pos x="T4" y="T5"/>
                </a:cxn>
              </a:cxnLst>
              <a:rect l="0" t="0" r="r" b="b"/>
              <a:pathLst>
                <a:path w="145" h="143">
                  <a:moveTo>
                    <a:pt x="145" y="0"/>
                  </a:moveTo>
                  <a:cubicBezTo>
                    <a:pt x="75" y="17"/>
                    <a:pt x="19" y="72"/>
                    <a:pt x="0" y="143"/>
                  </a:cubicBezTo>
                  <a:cubicBezTo>
                    <a:pt x="70" y="124"/>
                    <a:pt x="126" y="69"/>
                    <a:pt x="145" y="0"/>
                  </a:cubicBezTo>
                </a:path>
              </a:pathLst>
            </a:custGeom>
            <a:solidFill>
              <a:srgbClr val="4434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48"/>
            <p:cNvSpPr>
              <a:spLocks noEditPoints="1"/>
            </p:cNvSpPr>
            <p:nvPr/>
          </p:nvSpPr>
          <p:spPr bwMode="auto">
            <a:xfrm>
              <a:off x="2047875" y="3663950"/>
              <a:ext cx="328613" cy="317500"/>
            </a:xfrm>
            <a:custGeom>
              <a:avLst/>
              <a:gdLst>
                <a:gd name="T0" fmla="*/ 25 w 510"/>
                <a:gd name="T1" fmla="*/ 465 h 491"/>
                <a:gd name="T2" fmla="*/ 0 w 510"/>
                <a:gd name="T3" fmla="*/ 469 h 491"/>
                <a:gd name="T4" fmla="*/ 11 w 510"/>
                <a:gd name="T5" fmla="*/ 481 h 491"/>
                <a:gd name="T6" fmla="*/ 21 w 510"/>
                <a:gd name="T7" fmla="*/ 491 h 491"/>
                <a:gd name="T8" fmla="*/ 25 w 510"/>
                <a:gd name="T9" fmla="*/ 465 h 491"/>
                <a:gd name="T10" fmla="*/ 293 w 510"/>
                <a:gd name="T11" fmla="*/ 0 h 491"/>
                <a:gd name="T12" fmla="*/ 179 w 510"/>
                <a:gd name="T13" fmla="*/ 34 h 491"/>
                <a:gd name="T14" fmla="*/ 183 w 510"/>
                <a:gd name="T15" fmla="*/ 78 h 491"/>
                <a:gd name="T16" fmla="*/ 183 w 510"/>
                <a:gd name="T17" fmla="*/ 263 h 491"/>
                <a:gd name="T18" fmla="*/ 177 w 510"/>
                <a:gd name="T19" fmla="*/ 313 h 491"/>
                <a:gd name="T20" fmla="*/ 227 w 510"/>
                <a:gd name="T21" fmla="*/ 307 h 491"/>
                <a:gd name="T22" fmla="*/ 412 w 510"/>
                <a:gd name="T23" fmla="*/ 307 h 491"/>
                <a:gd name="T24" fmla="*/ 459 w 510"/>
                <a:gd name="T25" fmla="*/ 312 h 491"/>
                <a:gd name="T26" fmla="*/ 434 w 510"/>
                <a:gd name="T27" fmla="*/ 58 h 491"/>
                <a:gd name="T28" fmla="*/ 293 w 510"/>
                <a:gd name="T29"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1">
                  <a:moveTo>
                    <a:pt x="25" y="465"/>
                  </a:moveTo>
                  <a:cubicBezTo>
                    <a:pt x="17" y="467"/>
                    <a:pt x="8" y="468"/>
                    <a:pt x="0" y="469"/>
                  </a:cubicBezTo>
                  <a:cubicBezTo>
                    <a:pt x="3" y="473"/>
                    <a:pt x="7" y="477"/>
                    <a:pt x="11" y="481"/>
                  </a:cubicBezTo>
                  <a:cubicBezTo>
                    <a:pt x="14" y="484"/>
                    <a:pt x="18" y="487"/>
                    <a:pt x="21" y="491"/>
                  </a:cubicBezTo>
                  <a:cubicBezTo>
                    <a:pt x="22" y="482"/>
                    <a:pt x="23" y="473"/>
                    <a:pt x="25" y="465"/>
                  </a:cubicBezTo>
                  <a:moveTo>
                    <a:pt x="293" y="0"/>
                  </a:moveTo>
                  <a:cubicBezTo>
                    <a:pt x="253" y="0"/>
                    <a:pt x="213" y="11"/>
                    <a:pt x="179" y="34"/>
                  </a:cubicBezTo>
                  <a:cubicBezTo>
                    <a:pt x="182" y="48"/>
                    <a:pt x="183" y="63"/>
                    <a:pt x="183" y="78"/>
                  </a:cubicBezTo>
                  <a:cubicBezTo>
                    <a:pt x="183" y="263"/>
                    <a:pt x="183" y="263"/>
                    <a:pt x="183" y="263"/>
                  </a:cubicBezTo>
                  <a:cubicBezTo>
                    <a:pt x="183" y="280"/>
                    <a:pt x="181" y="297"/>
                    <a:pt x="177" y="313"/>
                  </a:cubicBezTo>
                  <a:cubicBezTo>
                    <a:pt x="193" y="309"/>
                    <a:pt x="210" y="307"/>
                    <a:pt x="227" y="307"/>
                  </a:cubicBezTo>
                  <a:cubicBezTo>
                    <a:pt x="412" y="307"/>
                    <a:pt x="412" y="307"/>
                    <a:pt x="412" y="307"/>
                  </a:cubicBezTo>
                  <a:cubicBezTo>
                    <a:pt x="428" y="307"/>
                    <a:pt x="444" y="308"/>
                    <a:pt x="459" y="312"/>
                  </a:cubicBezTo>
                  <a:cubicBezTo>
                    <a:pt x="510" y="232"/>
                    <a:pt x="502" y="126"/>
                    <a:pt x="434" y="58"/>
                  </a:cubicBezTo>
                  <a:cubicBezTo>
                    <a:pt x="395" y="19"/>
                    <a:pt x="344" y="0"/>
                    <a:pt x="293" y="0"/>
                  </a:cubicBezTo>
                </a:path>
              </a:pathLst>
            </a:custGeom>
            <a:solidFill>
              <a:srgbClr val="E6D4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49"/>
            <p:cNvSpPr/>
            <p:nvPr/>
          </p:nvSpPr>
          <p:spPr bwMode="auto">
            <a:xfrm>
              <a:off x="2060575" y="3862388"/>
              <a:ext cx="284163" cy="131762"/>
            </a:xfrm>
            <a:custGeom>
              <a:avLst/>
              <a:gdLst>
                <a:gd name="T0" fmla="*/ 391 w 438"/>
                <a:gd name="T1" fmla="*/ 0 h 202"/>
                <a:gd name="T2" fmla="*/ 206 w 438"/>
                <a:gd name="T3" fmla="*/ 0 h 202"/>
                <a:gd name="T4" fmla="*/ 156 w 438"/>
                <a:gd name="T5" fmla="*/ 6 h 202"/>
                <a:gd name="T6" fmla="*/ 4 w 438"/>
                <a:gd name="T7" fmla="*/ 158 h 202"/>
                <a:gd name="T8" fmla="*/ 0 w 438"/>
                <a:gd name="T9" fmla="*/ 184 h 202"/>
                <a:gd name="T10" fmla="*/ 23 w 438"/>
                <a:gd name="T11" fmla="*/ 200 h 202"/>
                <a:gd name="T12" fmla="*/ 128 w 438"/>
                <a:gd name="T13" fmla="*/ 171 h 202"/>
                <a:gd name="T14" fmla="*/ 238 w 438"/>
                <a:gd name="T15" fmla="*/ 202 h 202"/>
                <a:gd name="T16" fmla="*/ 279 w 438"/>
                <a:gd name="T17" fmla="*/ 170 h 202"/>
                <a:gd name="T18" fmla="*/ 409 w 438"/>
                <a:gd name="T19" fmla="*/ 40 h 202"/>
                <a:gd name="T20" fmla="*/ 438 w 438"/>
                <a:gd name="T21" fmla="*/ 5 h 202"/>
                <a:gd name="T22" fmla="*/ 391 w 438"/>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8" h="202">
                  <a:moveTo>
                    <a:pt x="391" y="0"/>
                  </a:moveTo>
                  <a:cubicBezTo>
                    <a:pt x="206" y="0"/>
                    <a:pt x="206" y="0"/>
                    <a:pt x="206" y="0"/>
                  </a:cubicBezTo>
                  <a:cubicBezTo>
                    <a:pt x="189" y="0"/>
                    <a:pt x="172" y="2"/>
                    <a:pt x="156" y="6"/>
                  </a:cubicBezTo>
                  <a:cubicBezTo>
                    <a:pt x="138" y="81"/>
                    <a:pt x="79" y="141"/>
                    <a:pt x="4" y="158"/>
                  </a:cubicBezTo>
                  <a:cubicBezTo>
                    <a:pt x="2" y="166"/>
                    <a:pt x="1" y="175"/>
                    <a:pt x="0" y="184"/>
                  </a:cubicBezTo>
                  <a:cubicBezTo>
                    <a:pt x="7" y="190"/>
                    <a:pt x="15" y="195"/>
                    <a:pt x="23" y="200"/>
                  </a:cubicBezTo>
                  <a:cubicBezTo>
                    <a:pt x="55" y="181"/>
                    <a:pt x="91" y="171"/>
                    <a:pt x="128" y="171"/>
                  </a:cubicBezTo>
                  <a:cubicBezTo>
                    <a:pt x="166" y="171"/>
                    <a:pt x="204" y="181"/>
                    <a:pt x="238" y="202"/>
                  </a:cubicBezTo>
                  <a:cubicBezTo>
                    <a:pt x="253" y="194"/>
                    <a:pt x="266" y="183"/>
                    <a:pt x="279" y="170"/>
                  </a:cubicBezTo>
                  <a:cubicBezTo>
                    <a:pt x="409" y="40"/>
                    <a:pt x="409" y="40"/>
                    <a:pt x="409" y="40"/>
                  </a:cubicBezTo>
                  <a:cubicBezTo>
                    <a:pt x="420" y="29"/>
                    <a:pt x="430" y="17"/>
                    <a:pt x="438" y="5"/>
                  </a:cubicBezTo>
                  <a:cubicBezTo>
                    <a:pt x="423" y="1"/>
                    <a:pt x="407" y="0"/>
                    <a:pt x="391" y="0"/>
                  </a:cubicBezTo>
                </a:path>
              </a:pathLst>
            </a:custGeom>
            <a:solidFill>
              <a:srgbClr val="ADB3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0"/>
            <p:cNvSpPr/>
            <p:nvPr/>
          </p:nvSpPr>
          <p:spPr bwMode="auto">
            <a:xfrm>
              <a:off x="2033588" y="3686175"/>
              <a:ext cx="131763" cy="280987"/>
            </a:xfrm>
            <a:custGeom>
              <a:avLst/>
              <a:gdLst>
                <a:gd name="T0" fmla="*/ 200 w 204"/>
                <a:gd name="T1" fmla="*/ 0 h 435"/>
                <a:gd name="T2" fmla="*/ 166 w 204"/>
                <a:gd name="T3" fmla="*/ 28 h 435"/>
                <a:gd name="T4" fmla="*/ 35 w 204"/>
                <a:gd name="T5" fmla="*/ 158 h 435"/>
                <a:gd name="T6" fmla="*/ 6 w 204"/>
                <a:gd name="T7" fmla="*/ 195 h 435"/>
                <a:gd name="T8" fmla="*/ 0 w 204"/>
                <a:gd name="T9" fmla="*/ 405 h 435"/>
                <a:gd name="T10" fmla="*/ 21 w 204"/>
                <a:gd name="T11" fmla="*/ 435 h 435"/>
                <a:gd name="T12" fmla="*/ 46 w 204"/>
                <a:gd name="T13" fmla="*/ 431 h 435"/>
                <a:gd name="T14" fmla="*/ 198 w 204"/>
                <a:gd name="T15" fmla="*/ 279 h 435"/>
                <a:gd name="T16" fmla="*/ 204 w 204"/>
                <a:gd name="T17" fmla="*/ 229 h 435"/>
                <a:gd name="T18" fmla="*/ 204 w 204"/>
                <a:gd name="T19" fmla="*/ 44 h 435"/>
                <a:gd name="T20" fmla="*/ 200 w 20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5">
                  <a:moveTo>
                    <a:pt x="200" y="0"/>
                  </a:moveTo>
                  <a:cubicBezTo>
                    <a:pt x="188" y="8"/>
                    <a:pt x="176" y="17"/>
                    <a:pt x="166" y="28"/>
                  </a:cubicBezTo>
                  <a:cubicBezTo>
                    <a:pt x="35" y="158"/>
                    <a:pt x="35" y="158"/>
                    <a:pt x="35" y="158"/>
                  </a:cubicBezTo>
                  <a:cubicBezTo>
                    <a:pt x="24" y="170"/>
                    <a:pt x="14" y="182"/>
                    <a:pt x="6" y="195"/>
                  </a:cubicBezTo>
                  <a:cubicBezTo>
                    <a:pt x="42" y="261"/>
                    <a:pt x="40" y="342"/>
                    <a:pt x="0" y="405"/>
                  </a:cubicBezTo>
                  <a:cubicBezTo>
                    <a:pt x="6" y="415"/>
                    <a:pt x="13" y="425"/>
                    <a:pt x="21" y="435"/>
                  </a:cubicBezTo>
                  <a:cubicBezTo>
                    <a:pt x="29" y="434"/>
                    <a:pt x="38" y="433"/>
                    <a:pt x="46" y="431"/>
                  </a:cubicBezTo>
                  <a:cubicBezTo>
                    <a:pt x="63" y="356"/>
                    <a:pt x="123" y="297"/>
                    <a:pt x="198" y="279"/>
                  </a:cubicBezTo>
                  <a:cubicBezTo>
                    <a:pt x="202" y="263"/>
                    <a:pt x="204" y="246"/>
                    <a:pt x="204" y="229"/>
                  </a:cubicBezTo>
                  <a:cubicBezTo>
                    <a:pt x="204" y="44"/>
                    <a:pt x="204" y="44"/>
                    <a:pt x="204" y="44"/>
                  </a:cubicBezTo>
                  <a:cubicBezTo>
                    <a:pt x="204" y="29"/>
                    <a:pt x="203" y="14"/>
                    <a:pt x="200" y="0"/>
                  </a:cubicBezTo>
                </a:path>
              </a:pathLst>
            </a:custGeom>
            <a:solidFill>
              <a:srgbClr val="E6831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1"/>
            <p:cNvSpPr/>
            <p:nvPr/>
          </p:nvSpPr>
          <p:spPr bwMode="auto">
            <a:xfrm>
              <a:off x="2063750" y="3867150"/>
              <a:ext cx="98425" cy="98425"/>
            </a:xfrm>
            <a:custGeom>
              <a:avLst/>
              <a:gdLst>
                <a:gd name="T0" fmla="*/ 152 w 152"/>
                <a:gd name="T1" fmla="*/ 0 h 152"/>
                <a:gd name="T2" fmla="*/ 0 w 152"/>
                <a:gd name="T3" fmla="*/ 152 h 152"/>
                <a:gd name="T4" fmla="*/ 152 w 152"/>
                <a:gd name="T5" fmla="*/ 0 h 152"/>
              </a:gdLst>
              <a:ahLst/>
              <a:cxnLst>
                <a:cxn ang="0">
                  <a:pos x="T0" y="T1"/>
                </a:cxn>
                <a:cxn ang="0">
                  <a:pos x="T2" y="T3"/>
                </a:cxn>
                <a:cxn ang="0">
                  <a:pos x="T4" y="T5"/>
                </a:cxn>
              </a:cxnLst>
              <a:rect l="0" t="0" r="r" b="b"/>
              <a:pathLst>
                <a:path w="152" h="152">
                  <a:moveTo>
                    <a:pt x="152" y="0"/>
                  </a:moveTo>
                  <a:cubicBezTo>
                    <a:pt x="77" y="18"/>
                    <a:pt x="17" y="77"/>
                    <a:pt x="0" y="152"/>
                  </a:cubicBezTo>
                  <a:cubicBezTo>
                    <a:pt x="75" y="135"/>
                    <a:pt x="134" y="75"/>
                    <a:pt x="152" y="0"/>
                  </a:cubicBezTo>
                </a:path>
              </a:pathLst>
            </a:custGeom>
            <a:solidFill>
              <a:srgbClr val="AD6E0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52"/>
            <p:cNvSpPr>
              <a:spLocks noEditPoints="1"/>
            </p:cNvSpPr>
            <p:nvPr/>
          </p:nvSpPr>
          <p:spPr bwMode="auto">
            <a:xfrm>
              <a:off x="1693863" y="3657600"/>
              <a:ext cx="325438" cy="319087"/>
            </a:xfrm>
            <a:custGeom>
              <a:avLst/>
              <a:gdLst>
                <a:gd name="T0" fmla="*/ 483 w 503"/>
                <a:gd name="T1" fmla="*/ 474 h 494"/>
                <a:gd name="T2" fmla="*/ 486 w 503"/>
                <a:gd name="T3" fmla="*/ 494 h 494"/>
                <a:gd name="T4" fmla="*/ 500 w 503"/>
                <a:gd name="T5" fmla="*/ 481 h 494"/>
                <a:gd name="T6" fmla="*/ 503 w 503"/>
                <a:gd name="T7" fmla="*/ 478 h 494"/>
                <a:gd name="T8" fmla="*/ 483 w 503"/>
                <a:gd name="T9" fmla="*/ 474 h 494"/>
                <a:gd name="T10" fmla="*/ 218 w 503"/>
                <a:gd name="T11" fmla="*/ 0 h 494"/>
                <a:gd name="T12" fmla="*/ 77 w 503"/>
                <a:gd name="T13" fmla="*/ 58 h 494"/>
                <a:gd name="T14" fmla="*/ 53 w 503"/>
                <a:gd name="T15" fmla="*/ 314 h 494"/>
                <a:gd name="T16" fmla="*/ 95 w 503"/>
                <a:gd name="T17" fmla="*/ 310 h 494"/>
                <a:gd name="T18" fmla="*/ 279 w 503"/>
                <a:gd name="T19" fmla="*/ 310 h 494"/>
                <a:gd name="T20" fmla="*/ 331 w 503"/>
                <a:gd name="T21" fmla="*/ 316 h 494"/>
                <a:gd name="T22" fmla="*/ 327 w 503"/>
                <a:gd name="T23" fmla="*/ 273 h 494"/>
                <a:gd name="T24" fmla="*/ 327 w 503"/>
                <a:gd name="T25" fmla="*/ 88 h 494"/>
                <a:gd name="T26" fmla="*/ 333 w 503"/>
                <a:gd name="T27" fmla="*/ 35 h 494"/>
                <a:gd name="T28" fmla="*/ 218 w 50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494">
                  <a:moveTo>
                    <a:pt x="483" y="474"/>
                  </a:moveTo>
                  <a:cubicBezTo>
                    <a:pt x="484" y="481"/>
                    <a:pt x="485" y="487"/>
                    <a:pt x="486" y="494"/>
                  </a:cubicBezTo>
                  <a:cubicBezTo>
                    <a:pt x="490" y="490"/>
                    <a:pt x="495" y="486"/>
                    <a:pt x="500" y="481"/>
                  </a:cubicBezTo>
                  <a:cubicBezTo>
                    <a:pt x="501" y="480"/>
                    <a:pt x="502" y="479"/>
                    <a:pt x="503" y="478"/>
                  </a:cubicBezTo>
                  <a:cubicBezTo>
                    <a:pt x="496" y="477"/>
                    <a:pt x="489" y="476"/>
                    <a:pt x="483" y="474"/>
                  </a:cubicBezTo>
                  <a:moveTo>
                    <a:pt x="218" y="0"/>
                  </a:moveTo>
                  <a:cubicBezTo>
                    <a:pt x="167" y="0"/>
                    <a:pt x="116" y="20"/>
                    <a:pt x="77" y="58"/>
                  </a:cubicBezTo>
                  <a:cubicBezTo>
                    <a:pt x="8" y="127"/>
                    <a:pt x="0" y="234"/>
                    <a:pt x="53" y="314"/>
                  </a:cubicBezTo>
                  <a:cubicBezTo>
                    <a:pt x="67" y="312"/>
                    <a:pt x="81" y="310"/>
                    <a:pt x="95" y="310"/>
                  </a:cubicBezTo>
                  <a:cubicBezTo>
                    <a:pt x="279" y="310"/>
                    <a:pt x="279" y="310"/>
                    <a:pt x="279" y="310"/>
                  </a:cubicBezTo>
                  <a:cubicBezTo>
                    <a:pt x="297" y="310"/>
                    <a:pt x="315" y="312"/>
                    <a:pt x="331" y="316"/>
                  </a:cubicBezTo>
                  <a:cubicBezTo>
                    <a:pt x="328" y="302"/>
                    <a:pt x="327" y="288"/>
                    <a:pt x="327" y="273"/>
                  </a:cubicBezTo>
                  <a:cubicBezTo>
                    <a:pt x="327" y="88"/>
                    <a:pt x="327" y="88"/>
                    <a:pt x="327" y="88"/>
                  </a:cubicBezTo>
                  <a:cubicBezTo>
                    <a:pt x="327" y="70"/>
                    <a:pt x="329" y="52"/>
                    <a:pt x="333" y="35"/>
                  </a:cubicBezTo>
                  <a:cubicBezTo>
                    <a:pt x="298" y="12"/>
                    <a:pt x="258" y="0"/>
                    <a:pt x="218" y="0"/>
                  </a:cubicBezTo>
                </a:path>
              </a:pathLst>
            </a:custGeom>
            <a:solidFill>
              <a:srgbClr val="E37C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53"/>
            <p:cNvSpPr/>
            <p:nvPr/>
          </p:nvSpPr>
          <p:spPr bwMode="auto">
            <a:xfrm>
              <a:off x="1728788" y="3857625"/>
              <a:ext cx="279400" cy="131762"/>
            </a:xfrm>
            <a:custGeom>
              <a:avLst/>
              <a:gdLst>
                <a:gd name="T0" fmla="*/ 226 w 433"/>
                <a:gd name="T1" fmla="*/ 0 h 202"/>
                <a:gd name="T2" fmla="*/ 42 w 433"/>
                <a:gd name="T3" fmla="*/ 0 h 202"/>
                <a:gd name="T4" fmla="*/ 0 w 433"/>
                <a:gd name="T5" fmla="*/ 4 h 202"/>
                <a:gd name="T6" fmla="*/ 27 w 433"/>
                <a:gd name="T7" fmla="*/ 37 h 202"/>
                <a:gd name="T8" fmla="*/ 158 w 433"/>
                <a:gd name="T9" fmla="*/ 168 h 202"/>
                <a:gd name="T10" fmla="*/ 203 w 433"/>
                <a:gd name="T11" fmla="*/ 202 h 202"/>
                <a:gd name="T12" fmla="*/ 305 w 433"/>
                <a:gd name="T13" fmla="*/ 175 h 202"/>
                <a:gd name="T14" fmla="*/ 407 w 433"/>
                <a:gd name="T15" fmla="*/ 202 h 202"/>
                <a:gd name="T16" fmla="*/ 433 w 433"/>
                <a:gd name="T17" fmla="*/ 184 h 202"/>
                <a:gd name="T18" fmla="*/ 430 w 433"/>
                <a:gd name="T19" fmla="*/ 164 h 202"/>
                <a:gd name="T20" fmla="*/ 278 w 433"/>
                <a:gd name="T21" fmla="*/ 6 h 202"/>
                <a:gd name="T22" fmla="*/ 226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226" y="0"/>
                  </a:moveTo>
                  <a:cubicBezTo>
                    <a:pt x="42" y="0"/>
                    <a:pt x="42" y="0"/>
                    <a:pt x="42" y="0"/>
                  </a:cubicBezTo>
                  <a:cubicBezTo>
                    <a:pt x="28" y="0"/>
                    <a:pt x="14" y="2"/>
                    <a:pt x="0" y="4"/>
                  </a:cubicBezTo>
                  <a:cubicBezTo>
                    <a:pt x="8" y="16"/>
                    <a:pt x="17" y="27"/>
                    <a:pt x="27" y="37"/>
                  </a:cubicBezTo>
                  <a:cubicBezTo>
                    <a:pt x="158" y="168"/>
                    <a:pt x="158" y="168"/>
                    <a:pt x="158" y="168"/>
                  </a:cubicBezTo>
                  <a:cubicBezTo>
                    <a:pt x="171" y="181"/>
                    <a:pt x="186" y="193"/>
                    <a:pt x="203" y="202"/>
                  </a:cubicBezTo>
                  <a:cubicBezTo>
                    <a:pt x="234" y="184"/>
                    <a:pt x="270" y="175"/>
                    <a:pt x="305" y="175"/>
                  </a:cubicBezTo>
                  <a:cubicBezTo>
                    <a:pt x="341" y="175"/>
                    <a:pt x="376" y="184"/>
                    <a:pt x="407" y="202"/>
                  </a:cubicBezTo>
                  <a:cubicBezTo>
                    <a:pt x="416" y="197"/>
                    <a:pt x="424" y="191"/>
                    <a:pt x="433" y="184"/>
                  </a:cubicBezTo>
                  <a:cubicBezTo>
                    <a:pt x="432" y="177"/>
                    <a:pt x="431" y="171"/>
                    <a:pt x="430" y="164"/>
                  </a:cubicBezTo>
                  <a:cubicBezTo>
                    <a:pt x="354" y="146"/>
                    <a:pt x="294" y="85"/>
                    <a:pt x="278" y="6"/>
                  </a:cubicBezTo>
                  <a:cubicBezTo>
                    <a:pt x="262" y="2"/>
                    <a:pt x="244" y="0"/>
                    <a:pt x="226" y="0"/>
                  </a:cubicBezTo>
                </a:path>
              </a:pathLst>
            </a:custGeom>
            <a:solidFill>
              <a:srgbClr val="B942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54"/>
            <p:cNvSpPr/>
            <p:nvPr/>
          </p:nvSpPr>
          <p:spPr bwMode="auto">
            <a:xfrm>
              <a:off x="1905000" y="3679825"/>
              <a:ext cx="133350" cy="287337"/>
            </a:xfrm>
            <a:custGeom>
              <a:avLst/>
              <a:gdLst>
                <a:gd name="T0" fmla="*/ 6 w 205"/>
                <a:gd name="T1" fmla="*/ 0 h 443"/>
                <a:gd name="T2" fmla="*/ 0 w 205"/>
                <a:gd name="T3" fmla="*/ 53 h 443"/>
                <a:gd name="T4" fmla="*/ 0 w 205"/>
                <a:gd name="T5" fmla="*/ 238 h 443"/>
                <a:gd name="T6" fmla="*/ 4 w 205"/>
                <a:gd name="T7" fmla="*/ 281 h 443"/>
                <a:gd name="T8" fmla="*/ 156 w 205"/>
                <a:gd name="T9" fmla="*/ 439 h 443"/>
                <a:gd name="T10" fmla="*/ 176 w 205"/>
                <a:gd name="T11" fmla="*/ 443 h 443"/>
                <a:gd name="T12" fmla="*/ 199 w 205"/>
                <a:gd name="T13" fmla="*/ 414 h 443"/>
                <a:gd name="T14" fmla="*/ 205 w 205"/>
                <a:gd name="T15" fmla="*/ 204 h 443"/>
                <a:gd name="T16" fmla="*/ 169 w 205"/>
                <a:gd name="T17" fmla="*/ 157 h 443"/>
                <a:gd name="T18" fmla="*/ 39 w 205"/>
                <a:gd name="T19" fmla="*/ 27 h 443"/>
                <a:gd name="T20" fmla="*/ 6 w 205"/>
                <a:gd name="T21"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5" h="443">
                  <a:moveTo>
                    <a:pt x="6" y="0"/>
                  </a:moveTo>
                  <a:cubicBezTo>
                    <a:pt x="2" y="17"/>
                    <a:pt x="0" y="35"/>
                    <a:pt x="0" y="53"/>
                  </a:cubicBezTo>
                  <a:cubicBezTo>
                    <a:pt x="0" y="238"/>
                    <a:pt x="0" y="238"/>
                    <a:pt x="0" y="238"/>
                  </a:cubicBezTo>
                  <a:cubicBezTo>
                    <a:pt x="0" y="253"/>
                    <a:pt x="1" y="267"/>
                    <a:pt x="4" y="281"/>
                  </a:cubicBezTo>
                  <a:cubicBezTo>
                    <a:pt x="81" y="301"/>
                    <a:pt x="141" y="362"/>
                    <a:pt x="156" y="439"/>
                  </a:cubicBezTo>
                  <a:cubicBezTo>
                    <a:pt x="162" y="441"/>
                    <a:pt x="169" y="442"/>
                    <a:pt x="176" y="443"/>
                  </a:cubicBezTo>
                  <a:cubicBezTo>
                    <a:pt x="185" y="434"/>
                    <a:pt x="192" y="424"/>
                    <a:pt x="199" y="414"/>
                  </a:cubicBezTo>
                  <a:cubicBezTo>
                    <a:pt x="162" y="350"/>
                    <a:pt x="164" y="269"/>
                    <a:pt x="205" y="204"/>
                  </a:cubicBezTo>
                  <a:cubicBezTo>
                    <a:pt x="195" y="187"/>
                    <a:pt x="184" y="172"/>
                    <a:pt x="169" y="157"/>
                  </a:cubicBezTo>
                  <a:cubicBezTo>
                    <a:pt x="39" y="27"/>
                    <a:pt x="39" y="27"/>
                    <a:pt x="39" y="27"/>
                  </a:cubicBezTo>
                  <a:cubicBezTo>
                    <a:pt x="29" y="17"/>
                    <a:pt x="18" y="8"/>
                    <a:pt x="6" y="0"/>
                  </a:cubicBezTo>
                </a:path>
              </a:pathLst>
            </a:custGeom>
            <a:solidFill>
              <a:srgbClr val="E34C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55"/>
            <p:cNvSpPr/>
            <p:nvPr/>
          </p:nvSpPr>
          <p:spPr bwMode="auto">
            <a:xfrm>
              <a:off x="1908175" y="3862388"/>
              <a:ext cx="98425" cy="101600"/>
            </a:xfrm>
            <a:custGeom>
              <a:avLst/>
              <a:gdLst>
                <a:gd name="T0" fmla="*/ 0 w 152"/>
                <a:gd name="T1" fmla="*/ 0 h 158"/>
                <a:gd name="T2" fmla="*/ 152 w 152"/>
                <a:gd name="T3" fmla="*/ 158 h 158"/>
                <a:gd name="T4" fmla="*/ 0 w 152"/>
                <a:gd name="T5" fmla="*/ 0 h 158"/>
              </a:gdLst>
              <a:ahLst/>
              <a:cxnLst>
                <a:cxn ang="0">
                  <a:pos x="T0" y="T1"/>
                </a:cxn>
                <a:cxn ang="0">
                  <a:pos x="T2" y="T3"/>
                </a:cxn>
                <a:cxn ang="0">
                  <a:pos x="T4" y="T5"/>
                </a:cxn>
              </a:cxnLst>
              <a:rect l="0" t="0" r="r" b="b"/>
              <a:pathLst>
                <a:path w="152" h="158">
                  <a:moveTo>
                    <a:pt x="0" y="0"/>
                  </a:moveTo>
                  <a:cubicBezTo>
                    <a:pt x="16" y="79"/>
                    <a:pt x="76" y="140"/>
                    <a:pt x="152" y="158"/>
                  </a:cubicBezTo>
                  <a:cubicBezTo>
                    <a:pt x="137" y="81"/>
                    <a:pt x="77" y="20"/>
                    <a:pt x="0" y="0"/>
                  </a:cubicBezTo>
                </a:path>
              </a:pathLst>
            </a:custGeom>
            <a:solidFill>
              <a:srgbClr val="B929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56"/>
            <p:cNvSpPr/>
            <p:nvPr/>
          </p:nvSpPr>
          <p:spPr bwMode="auto">
            <a:xfrm>
              <a:off x="1858963" y="3971925"/>
              <a:ext cx="131763" cy="34925"/>
            </a:xfrm>
            <a:custGeom>
              <a:avLst/>
              <a:gdLst>
                <a:gd name="T0" fmla="*/ 102 w 204"/>
                <a:gd name="T1" fmla="*/ 0 h 54"/>
                <a:gd name="T2" fmla="*/ 0 w 204"/>
                <a:gd name="T3" fmla="*/ 27 h 54"/>
                <a:gd name="T4" fmla="*/ 102 w 204"/>
                <a:gd name="T5" fmla="*/ 54 h 54"/>
                <a:gd name="T6" fmla="*/ 204 w 204"/>
                <a:gd name="T7" fmla="*/ 27 h 54"/>
                <a:gd name="T8" fmla="*/ 102 w 204"/>
                <a:gd name="T9" fmla="*/ 0 h 54"/>
              </a:gdLst>
              <a:ahLst/>
              <a:cxnLst>
                <a:cxn ang="0">
                  <a:pos x="T0" y="T1"/>
                </a:cxn>
                <a:cxn ang="0">
                  <a:pos x="T2" y="T3"/>
                </a:cxn>
                <a:cxn ang="0">
                  <a:pos x="T4" y="T5"/>
                </a:cxn>
                <a:cxn ang="0">
                  <a:pos x="T6" y="T7"/>
                </a:cxn>
                <a:cxn ang="0">
                  <a:pos x="T8" y="T9"/>
                </a:cxn>
              </a:cxnLst>
              <a:rect l="0" t="0" r="r" b="b"/>
              <a:pathLst>
                <a:path w="204" h="54">
                  <a:moveTo>
                    <a:pt x="102" y="0"/>
                  </a:moveTo>
                  <a:cubicBezTo>
                    <a:pt x="67" y="0"/>
                    <a:pt x="31" y="9"/>
                    <a:pt x="0" y="27"/>
                  </a:cubicBezTo>
                  <a:cubicBezTo>
                    <a:pt x="31" y="45"/>
                    <a:pt x="67" y="54"/>
                    <a:pt x="102" y="54"/>
                  </a:cubicBezTo>
                  <a:cubicBezTo>
                    <a:pt x="138" y="54"/>
                    <a:pt x="173" y="45"/>
                    <a:pt x="204" y="27"/>
                  </a:cubicBezTo>
                  <a:cubicBezTo>
                    <a:pt x="173" y="9"/>
                    <a:pt x="138" y="0"/>
                    <a:pt x="102" y="0"/>
                  </a:cubicBezTo>
                </a:path>
              </a:pathLst>
            </a:custGeom>
            <a:solidFill>
              <a:srgbClr val="7A26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57"/>
            <p:cNvSpPr/>
            <p:nvPr/>
          </p:nvSpPr>
          <p:spPr bwMode="auto">
            <a:xfrm>
              <a:off x="2009775" y="3813175"/>
              <a:ext cx="50800" cy="134937"/>
            </a:xfrm>
            <a:custGeom>
              <a:avLst/>
              <a:gdLst>
                <a:gd name="T0" fmla="*/ 43 w 79"/>
                <a:gd name="T1" fmla="*/ 0 h 210"/>
                <a:gd name="T2" fmla="*/ 37 w 79"/>
                <a:gd name="T3" fmla="*/ 210 h 210"/>
                <a:gd name="T4" fmla="*/ 43 w 79"/>
                <a:gd name="T5" fmla="*/ 0 h 210"/>
              </a:gdLst>
              <a:ahLst/>
              <a:cxnLst>
                <a:cxn ang="0">
                  <a:pos x="T0" y="T1"/>
                </a:cxn>
                <a:cxn ang="0">
                  <a:pos x="T2" y="T3"/>
                </a:cxn>
                <a:cxn ang="0">
                  <a:pos x="T4" y="T5"/>
                </a:cxn>
              </a:cxnLst>
              <a:rect l="0" t="0" r="r" b="b"/>
              <a:pathLst>
                <a:path w="79" h="210">
                  <a:moveTo>
                    <a:pt x="43" y="0"/>
                  </a:moveTo>
                  <a:cubicBezTo>
                    <a:pt x="2" y="65"/>
                    <a:pt x="0" y="146"/>
                    <a:pt x="37" y="210"/>
                  </a:cubicBezTo>
                  <a:cubicBezTo>
                    <a:pt x="77" y="147"/>
                    <a:pt x="79" y="66"/>
                    <a:pt x="43" y="0"/>
                  </a:cubicBezTo>
                </a:path>
              </a:pathLst>
            </a:custGeom>
            <a:solidFill>
              <a:srgbClr val="D541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58"/>
            <p:cNvSpPr>
              <a:spLocks noEditPoints="1"/>
            </p:cNvSpPr>
            <p:nvPr/>
          </p:nvSpPr>
          <p:spPr bwMode="auto">
            <a:xfrm>
              <a:off x="2046288" y="4003675"/>
              <a:ext cx="328613" cy="317500"/>
            </a:xfrm>
            <a:custGeom>
              <a:avLst/>
              <a:gdLst>
                <a:gd name="T0" fmla="*/ 180 w 510"/>
                <a:gd name="T1" fmla="*/ 180 h 493"/>
                <a:gd name="T2" fmla="*/ 186 w 510"/>
                <a:gd name="T3" fmla="*/ 230 h 493"/>
                <a:gd name="T4" fmla="*/ 186 w 510"/>
                <a:gd name="T5" fmla="*/ 415 h 493"/>
                <a:gd name="T6" fmla="*/ 181 w 510"/>
                <a:gd name="T7" fmla="*/ 461 h 493"/>
                <a:gd name="T8" fmla="*/ 292 w 510"/>
                <a:gd name="T9" fmla="*/ 493 h 493"/>
                <a:gd name="T10" fmla="*/ 434 w 510"/>
                <a:gd name="T11" fmla="*/ 435 h 493"/>
                <a:gd name="T12" fmla="*/ 459 w 510"/>
                <a:gd name="T13" fmla="*/ 182 h 493"/>
                <a:gd name="T14" fmla="*/ 415 w 510"/>
                <a:gd name="T15" fmla="*/ 186 h 493"/>
                <a:gd name="T16" fmla="*/ 230 w 510"/>
                <a:gd name="T17" fmla="*/ 186 h 493"/>
                <a:gd name="T18" fmla="*/ 180 w 510"/>
                <a:gd name="T19" fmla="*/ 180 h 493"/>
                <a:gd name="T20" fmla="*/ 24 w 510"/>
                <a:gd name="T21" fmla="*/ 0 h 493"/>
                <a:gd name="T22" fmla="*/ 11 w 510"/>
                <a:gd name="T23" fmla="*/ 12 h 493"/>
                <a:gd name="T24" fmla="*/ 0 w 510"/>
                <a:gd name="T25" fmla="*/ 24 h 493"/>
                <a:gd name="T26" fmla="*/ 28 w 510"/>
                <a:gd name="T27" fmla="*/ 28 h 493"/>
                <a:gd name="T28" fmla="*/ 24 w 510"/>
                <a:gd name="T29"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3">
                  <a:moveTo>
                    <a:pt x="180" y="180"/>
                  </a:moveTo>
                  <a:cubicBezTo>
                    <a:pt x="184" y="196"/>
                    <a:pt x="186" y="213"/>
                    <a:pt x="186" y="230"/>
                  </a:cubicBezTo>
                  <a:cubicBezTo>
                    <a:pt x="186" y="415"/>
                    <a:pt x="186" y="415"/>
                    <a:pt x="186" y="415"/>
                  </a:cubicBezTo>
                  <a:cubicBezTo>
                    <a:pt x="186" y="430"/>
                    <a:pt x="185" y="446"/>
                    <a:pt x="181" y="461"/>
                  </a:cubicBezTo>
                  <a:cubicBezTo>
                    <a:pt x="215" y="482"/>
                    <a:pt x="254" y="493"/>
                    <a:pt x="292" y="493"/>
                  </a:cubicBezTo>
                  <a:cubicBezTo>
                    <a:pt x="344" y="493"/>
                    <a:pt x="395" y="474"/>
                    <a:pt x="434" y="435"/>
                  </a:cubicBezTo>
                  <a:cubicBezTo>
                    <a:pt x="502" y="367"/>
                    <a:pt x="510" y="261"/>
                    <a:pt x="459" y="182"/>
                  </a:cubicBezTo>
                  <a:cubicBezTo>
                    <a:pt x="445" y="185"/>
                    <a:pt x="430" y="186"/>
                    <a:pt x="415" y="186"/>
                  </a:cubicBezTo>
                  <a:cubicBezTo>
                    <a:pt x="230" y="186"/>
                    <a:pt x="230" y="186"/>
                    <a:pt x="230" y="186"/>
                  </a:cubicBezTo>
                  <a:cubicBezTo>
                    <a:pt x="213" y="186"/>
                    <a:pt x="196" y="184"/>
                    <a:pt x="180" y="180"/>
                  </a:cubicBezTo>
                  <a:moveTo>
                    <a:pt x="24" y="0"/>
                  </a:moveTo>
                  <a:cubicBezTo>
                    <a:pt x="19" y="4"/>
                    <a:pt x="15" y="8"/>
                    <a:pt x="11" y="12"/>
                  </a:cubicBezTo>
                  <a:cubicBezTo>
                    <a:pt x="7" y="16"/>
                    <a:pt x="3" y="20"/>
                    <a:pt x="0" y="24"/>
                  </a:cubicBezTo>
                  <a:cubicBezTo>
                    <a:pt x="9" y="25"/>
                    <a:pt x="19" y="26"/>
                    <a:pt x="28" y="28"/>
                  </a:cubicBezTo>
                  <a:cubicBezTo>
                    <a:pt x="26" y="19"/>
                    <a:pt x="25" y="10"/>
                    <a:pt x="24" y="0"/>
                  </a:cubicBezTo>
                </a:path>
              </a:pathLst>
            </a:custGeom>
            <a:solidFill>
              <a:srgbClr val="42A18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59"/>
            <p:cNvSpPr/>
            <p:nvPr/>
          </p:nvSpPr>
          <p:spPr bwMode="auto">
            <a:xfrm>
              <a:off x="2060575" y="3992563"/>
              <a:ext cx="280988" cy="130175"/>
            </a:xfrm>
            <a:custGeom>
              <a:avLst/>
              <a:gdLst>
                <a:gd name="T0" fmla="*/ 23 w 435"/>
                <a:gd name="T1" fmla="*/ 0 h 203"/>
                <a:gd name="T2" fmla="*/ 0 w 435"/>
                <a:gd name="T3" fmla="*/ 17 h 203"/>
                <a:gd name="T4" fmla="*/ 4 w 435"/>
                <a:gd name="T5" fmla="*/ 45 h 203"/>
                <a:gd name="T6" fmla="*/ 156 w 435"/>
                <a:gd name="T7" fmla="*/ 197 h 203"/>
                <a:gd name="T8" fmla="*/ 206 w 435"/>
                <a:gd name="T9" fmla="*/ 203 h 203"/>
                <a:gd name="T10" fmla="*/ 391 w 435"/>
                <a:gd name="T11" fmla="*/ 203 h 203"/>
                <a:gd name="T12" fmla="*/ 435 w 435"/>
                <a:gd name="T13" fmla="*/ 199 h 203"/>
                <a:gd name="T14" fmla="*/ 406 w 435"/>
                <a:gd name="T15" fmla="*/ 163 h 203"/>
                <a:gd name="T16" fmla="*/ 276 w 435"/>
                <a:gd name="T17" fmla="*/ 33 h 203"/>
                <a:gd name="T18" fmla="*/ 238 w 435"/>
                <a:gd name="T19" fmla="*/ 2 h 203"/>
                <a:gd name="T20" fmla="*/ 131 w 435"/>
                <a:gd name="T21" fmla="*/ 32 h 203"/>
                <a:gd name="T22" fmla="*/ 23 w 435"/>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5" h="203">
                  <a:moveTo>
                    <a:pt x="23" y="0"/>
                  </a:moveTo>
                  <a:cubicBezTo>
                    <a:pt x="15" y="5"/>
                    <a:pt x="7" y="11"/>
                    <a:pt x="0" y="17"/>
                  </a:cubicBezTo>
                  <a:cubicBezTo>
                    <a:pt x="1" y="27"/>
                    <a:pt x="2" y="36"/>
                    <a:pt x="4" y="45"/>
                  </a:cubicBezTo>
                  <a:cubicBezTo>
                    <a:pt x="79" y="62"/>
                    <a:pt x="138" y="122"/>
                    <a:pt x="156" y="197"/>
                  </a:cubicBezTo>
                  <a:cubicBezTo>
                    <a:pt x="172" y="201"/>
                    <a:pt x="189" y="203"/>
                    <a:pt x="206" y="203"/>
                  </a:cubicBezTo>
                  <a:cubicBezTo>
                    <a:pt x="391" y="203"/>
                    <a:pt x="391" y="203"/>
                    <a:pt x="391" y="203"/>
                  </a:cubicBezTo>
                  <a:cubicBezTo>
                    <a:pt x="406" y="203"/>
                    <a:pt x="421" y="202"/>
                    <a:pt x="435" y="199"/>
                  </a:cubicBezTo>
                  <a:cubicBezTo>
                    <a:pt x="427" y="186"/>
                    <a:pt x="417" y="174"/>
                    <a:pt x="406" y="163"/>
                  </a:cubicBezTo>
                  <a:cubicBezTo>
                    <a:pt x="276" y="33"/>
                    <a:pt x="276" y="33"/>
                    <a:pt x="276" y="33"/>
                  </a:cubicBezTo>
                  <a:cubicBezTo>
                    <a:pt x="264" y="21"/>
                    <a:pt x="251" y="11"/>
                    <a:pt x="238" y="2"/>
                  </a:cubicBezTo>
                  <a:cubicBezTo>
                    <a:pt x="205" y="22"/>
                    <a:pt x="168" y="32"/>
                    <a:pt x="131" y="32"/>
                  </a:cubicBezTo>
                  <a:cubicBezTo>
                    <a:pt x="93" y="32"/>
                    <a:pt x="55" y="22"/>
                    <a:pt x="23" y="0"/>
                  </a:cubicBezTo>
                </a:path>
              </a:pathLst>
            </a:custGeom>
            <a:solidFill>
              <a:srgbClr val="32881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0"/>
            <p:cNvSpPr/>
            <p:nvPr/>
          </p:nvSpPr>
          <p:spPr bwMode="auto">
            <a:xfrm>
              <a:off x="2033588" y="4017963"/>
              <a:ext cx="131763" cy="282575"/>
            </a:xfrm>
            <a:custGeom>
              <a:avLst/>
              <a:gdLst>
                <a:gd name="T0" fmla="*/ 18 w 204"/>
                <a:gd name="T1" fmla="*/ 0 h 437"/>
                <a:gd name="T2" fmla="*/ 2 w 204"/>
                <a:gd name="T3" fmla="*/ 21 h 437"/>
                <a:gd name="T4" fmla="*/ 0 w 204"/>
                <a:gd name="T5" fmla="*/ 236 h 437"/>
                <a:gd name="T6" fmla="*/ 32 w 204"/>
                <a:gd name="T7" fmla="*/ 277 h 437"/>
                <a:gd name="T8" fmla="*/ 163 w 204"/>
                <a:gd name="T9" fmla="*/ 407 h 437"/>
                <a:gd name="T10" fmla="*/ 199 w 204"/>
                <a:gd name="T11" fmla="*/ 437 h 437"/>
                <a:gd name="T12" fmla="*/ 204 w 204"/>
                <a:gd name="T13" fmla="*/ 391 h 437"/>
                <a:gd name="T14" fmla="*/ 204 w 204"/>
                <a:gd name="T15" fmla="*/ 206 h 437"/>
                <a:gd name="T16" fmla="*/ 198 w 204"/>
                <a:gd name="T17" fmla="*/ 156 h 437"/>
                <a:gd name="T18" fmla="*/ 46 w 204"/>
                <a:gd name="T19" fmla="*/ 4 h 437"/>
                <a:gd name="T20" fmla="*/ 18 w 204"/>
                <a:gd name="T21"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7">
                  <a:moveTo>
                    <a:pt x="18" y="0"/>
                  </a:moveTo>
                  <a:cubicBezTo>
                    <a:pt x="12" y="7"/>
                    <a:pt x="7" y="14"/>
                    <a:pt x="2" y="21"/>
                  </a:cubicBezTo>
                  <a:cubicBezTo>
                    <a:pt x="42" y="86"/>
                    <a:pt x="42" y="170"/>
                    <a:pt x="0" y="236"/>
                  </a:cubicBezTo>
                  <a:cubicBezTo>
                    <a:pt x="9" y="251"/>
                    <a:pt x="20" y="264"/>
                    <a:pt x="32" y="277"/>
                  </a:cubicBezTo>
                  <a:cubicBezTo>
                    <a:pt x="163" y="407"/>
                    <a:pt x="163" y="407"/>
                    <a:pt x="163" y="407"/>
                  </a:cubicBezTo>
                  <a:cubicBezTo>
                    <a:pt x="174" y="419"/>
                    <a:pt x="186" y="428"/>
                    <a:pt x="199" y="437"/>
                  </a:cubicBezTo>
                  <a:cubicBezTo>
                    <a:pt x="203" y="422"/>
                    <a:pt x="204" y="406"/>
                    <a:pt x="204" y="391"/>
                  </a:cubicBezTo>
                  <a:cubicBezTo>
                    <a:pt x="204" y="206"/>
                    <a:pt x="204" y="206"/>
                    <a:pt x="204" y="206"/>
                  </a:cubicBezTo>
                  <a:cubicBezTo>
                    <a:pt x="204" y="189"/>
                    <a:pt x="202" y="172"/>
                    <a:pt x="198" y="156"/>
                  </a:cubicBezTo>
                  <a:cubicBezTo>
                    <a:pt x="123" y="138"/>
                    <a:pt x="63" y="79"/>
                    <a:pt x="46" y="4"/>
                  </a:cubicBezTo>
                  <a:cubicBezTo>
                    <a:pt x="37" y="2"/>
                    <a:pt x="27" y="1"/>
                    <a:pt x="18" y="0"/>
                  </a:cubicBezTo>
                </a:path>
              </a:pathLst>
            </a:custGeom>
            <a:solidFill>
              <a:srgbClr val="226F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1"/>
            <p:cNvSpPr/>
            <p:nvPr/>
          </p:nvSpPr>
          <p:spPr bwMode="auto">
            <a:xfrm>
              <a:off x="2063750" y="4021138"/>
              <a:ext cx="98425" cy="98425"/>
            </a:xfrm>
            <a:custGeom>
              <a:avLst/>
              <a:gdLst>
                <a:gd name="T0" fmla="*/ 0 w 152"/>
                <a:gd name="T1" fmla="*/ 0 h 152"/>
                <a:gd name="T2" fmla="*/ 152 w 152"/>
                <a:gd name="T3" fmla="*/ 152 h 152"/>
                <a:gd name="T4" fmla="*/ 0 w 152"/>
                <a:gd name="T5" fmla="*/ 0 h 152"/>
              </a:gdLst>
              <a:ahLst/>
              <a:cxnLst>
                <a:cxn ang="0">
                  <a:pos x="T0" y="T1"/>
                </a:cxn>
                <a:cxn ang="0">
                  <a:pos x="T2" y="T3"/>
                </a:cxn>
                <a:cxn ang="0">
                  <a:pos x="T4" y="T5"/>
                </a:cxn>
              </a:cxnLst>
              <a:rect l="0" t="0" r="r" b="b"/>
              <a:pathLst>
                <a:path w="152" h="152">
                  <a:moveTo>
                    <a:pt x="0" y="0"/>
                  </a:moveTo>
                  <a:cubicBezTo>
                    <a:pt x="17" y="75"/>
                    <a:pt x="77" y="134"/>
                    <a:pt x="152" y="152"/>
                  </a:cubicBezTo>
                  <a:cubicBezTo>
                    <a:pt x="134" y="77"/>
                    <a:pt x="75" y="17"/>
                    <a:pt x="0" y="0"/>
                  </a:cubicBezTo>
                </a:path>
              </a:pathLst>
            </a:custGeom>
            <a:solidFill>
              <a:srgbClr val="195D1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62"/>
            <p:cNvSpPr/>
            <p:nvPr/>
          </p:nvSpPr>
          <p:spPr bwMode="auto">
            <a:xfrm>
              <a:off x="2008188" y="4032250"/>
              <a:ext cx="52388" cy="139700"/>
            </a:xfrm>
            <a:custGeom>
              <a:avLst/>
              <a:gdLst>
                <a:gd name="T0" fmla="*/ 42 w 82"/>
                <a:gd name="T1" fmla="*/ 0 h 215"/>
                <a:gd name="T2" fmla="*/ 40 w 82"/>
                <a:gd name="T3" fmla="*/ 215 h 215"/>
                <a:gd name="T4" fmla="*/ 42 w 82"/>
                <a:gd name="T5" fmla="*/ 0 h 215"/>
              </a:gdLst>
              <a:ahLst/>
              <a:cxnLst>
                <a:cxn ang="0">
                  <a:pos x="T0" y="T1"/>
                </a:cxn>
                <a:cxn ang="0">
                  <a:pos x="T2" y="T3"/>
                </a:cxn>
                <a:cxn ang="0">
                  <a:pos x="T4" y="T5"/>
                </a:cxn>
              </a:cxnLst>
              <a:rect l="0" t="0" r="r" b="b"/>
              <a:pathLst>
                <a:path w="82" h="215">
                  <a:moveTo>
                    <a:pt x="42" y="0"/>
                  </a:moveTo>
                  <a:cubicBezTo>
                    <a:pt x="1" y="64"/>
                    <a:pt x="0" y="148"/>
                    <a:pt x="40" y="215"/>
                  </a:cubicBezTo>
                  <a:cubicBezTo>
                    <a:pt x="82" y="149"/>
                    <a:pt x="82" y="65"/>
                    <a:pt x="42" y="0"/>
                  </a:cubicBezTo>
                </a:path>
              </a:pathLst>
            </a:custGeom>
            <a:solidFill>
              <a:srgbClr val="163F5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63"/>
            <p:cNvSpPr/>
            <p:nvPr/>
          </p:nvSpPr>
          <p:spPr bwMode="auto">
            <a:xfrm>
              <a:off x="2076450" y="3973513"/>
              <a:ext cx="138113" cy="39687"/>
            </a:xfrm>
            <a:custGeom>
              <a:avLst/>
              <a:gdLst>
                <a:gd name="T0" fmla="*/ 105 w 215"/>
                <a:gd name="T1" fmla="*/ 0 h 61"/>
                <a:gd name="T2" fmla="*/ 0 w 215"/>
                <a:gd name="T3" fmla="*/ 29 h 61"/>
                <a:gd name="T4" fmla="*/ 108 w 215"/>
                <a:gd name="T5" fmla="*/ 61 h 61"/>
                <a:gd name="T6" fmla="*/ 215 w 215"/>
                <a:gd name="T7" fmla="*/ 31 h 61"/>
                <a:gd name="T8" fmla="*/ 105 w 215"/>
                <a:gd name="T9" fmla="*/ 0 h 61"/>
              </a:gdLst>
              <a:ahLst/>
              <a:cxnLst>
                <a:cxn ang="0">
                  <a:pos x="T0" y="T1"/>
                </a:cxn>
                <a:cxn ang="0">
                  <a:pos x="T2" y="T3"/>
                </a:cxn>
                <a:cxn ang="0">
                  <a:pos x="T4" y="T5"/>
                </a:cxn>
                <a:cxn ang="0">
                  <a:pos x="T6" y="T7"/>
                </a:cxn>
                <a:cxn ang="0">
                  <a:pos x="T8" y="T9"/>
                </a:cxn>
              </a:cxnLst>
              <a:rect l="0" t="0" r="r" b="b"/>
              <a:pathLst>
                <a:path w="215" h="61">
                  <a:moveTo>
                    <a:pt x="105" y="0"/>
                  </a:moveTo>
                  <a:cubicBezTo>
                    <a:pt x="68" y="0"/>
                    <a:pt x="32" y="10"/>
                    <a:pt x="0" y="29"/>
                  </a:cubicBezTo>
                  <a:cubicBezTo>
                    <a:pt x="32" y="51"/>
                    <a:pt x="70" y="61"/>
                    <a:pt x="108" y="61"/>
                  </a:cubicBezTo>
                  <a:cubicBezTo>
                    <a:pt x="145" y="61"/>
                    <a:pt x="182" y="51"/>
                    <a:pt x="215" y="31"/>
                  </a:cubicBezTo>
                  <a:cubicBezTo>
                    <a:pt x="181" y="10"/>
                    <a:pt x="143" y="0"/>
                    <a:pt x="105" y="0"/>
                  </a:cubicBezTo>
                </a:path>
              </a:pathLst>
            </a:custGeom>
            <a:solidFill>
              <a:srgbClr val="2F750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9" name="组合 78"/>
          <p:cNvGrpSpPr/>
          <p:nvPr/>
        </p:nvGrpSpPr>
        <p:grpSpPr>
          <a:xfrm>
            <a:off x="2066820" y="1979022"/>
            <a:ext cx="235222" cy="235618"/>
            <a:chOff x="1563688" y="4572000"/>
            <a:chExt cx="944563" cy="946150"/>
          </a:xfrm>
        </p:grpSpPr>
        <p:sp>
          <p:nvSpPr>
            <p:cNvPr id="80" name="Freeform 94"/>
            <p:cNvSpPr/>
            <p:nvPr/>
          </p:nvSpPr>
          <p:spPr bwMode="auto">
            <a:xfrm>
              <a:off x="1565275" y="4573588"/>
              <a:ext cx="942975" cy="942975"/>
            </a:xfrm>
            <a:custGeom>
              <a:avLst/>
              <a:gdLst>
                <a:gd name="T0" fmla="*/ 1458 w 1458"/>
                <a:gd name="T1" fmla="*/ 459 h 1459"/>
                <a:gd name="T2" fmla="*/ 1458 w 1458"/>
                <a:gd name="T3" fmla="*/ 405 h 1459"/>
                <a:gd name="T4" fmla="*/ 1458 w 1458"/>
                <a:gd name="T5" fmla="*/ 361 h 1459"/>
                <a:gd name="T6" fmla="*/ 1449 w 1458"/>
                <a:gd name="T7" fmla="*/ 266 h 1459"/>
                <a:gd name="T8" fmla="*/ 1420 w 1458"/>
                <a:gd name="T9" fmla="*/ 175 h 1459"/>
                <a:gd name="T10" fmla="*/ 1362 w 1458"/>
                <a:gd name="T11" fmla="*/ 97 h 1459"/>
                <a:gd name="T12" fmla="*/ 1284 w 1458"/>
                <a:gd name="T13" fmla="*/ 38 h 1459"/>
                <a:gd name="T14" fmla="*/ 1193 w 1458"/>
                <a:gd name="T15" fmla="*/ 9 h 1459"/>
                <a:gd name="T16" fmla="*/ 1097 w 1458"/>
                <a:gd name="T17" fmla="*/ 1 h 1459"/>
                <a:gd name="T18" fmla="*/ 1053 w 1458"/>
                <a:gd name="T19" fmla="*/ 0 h 1459"/>
                <a:gd name="T20" fmla="*/ 1000 w 1458"/>
                <a:gd name="T21" fmla="*/ 0 h 1459"/>
                <a:gd name="T22" fmla="*/ 458 w 1458"/>
                <a:gd name="T23" fmla="*/ 0 h 1459"/>
                <a:gd name="T24" fmla="*/ 405 w 1458"/>
                <a:gd name="T25" fmla="*/ 0 h 1459"/>
                <a:gd name="T26" fmla="*/ 361 w 1458"/>
                <a:gd name="T27" fmla="*/ 1 h 1459"/>
                <a:gd name="T28" fmla="*/ 265 w 1458"/>
                <a:gd name="T29" fmla="*/ 9 h 1459"/>
                <a:gd name="T30" fmla="*/ 175 w 1458"/>
                <a:gd name="T31" fmla="*/ 38 h 1459"/>
                <a:gd name="T32" fmla="*/ 96 w 1458"/>
                <a:gd name="T33" fmla="*/ 97 h 1459"/>
                <a:gd name="T34" fmla="*/ 38 w 1458"/>
                <a:gd name="T35" fmla="*/ 175 h 1459"/>
                <a:gd name="T36" fmla="*/ 9 w 1458"/>
                <a:gd name="T37" fmla="*/ 266 h 1459"/>
                <a:gd name="T38" fmla="*/ 1 w 1458"/>
                <a:gd name="T39" fmla="*/ 361 h 1459"/>
                <a:gd name="T40" fmla="*/ 0 w 1458"/>
                <a:gd name="T41" fmla="*/ 405 h 1459"/>
                <a:gd name="T42" fmla="*/ 0 w 1458"/>
                <a:gd name="T43" fmla="*/ 459 h 1459"/>
                <a:gd name="T44" fmla="*/ 0 w 1458"/>
                <a:gd name="T45" fmla="*/ 1000 h 1459"/>
                <a:gd name="T46" fmla="*/ 0 w 1458"/>
                <a:gd name="T47" fmla="*/ 1054 h 1459"/>
                <a:gd name="T48" fmla="*/ 1 w 1458"/>
                <a:gd name="T49" fmla="*/ 1098 h 1459"/>
                <a:gd name="T50" fmla="*/ 9 w 1458"/>
                <a:gd name="T51" fmla="*/ 1193 h 1459"/>
                <a:gd name="T52" fmla="*/ 38 w 1458"/>
                <a:gd name="T53" fmla="*/ 1284 h 1459"/>
                <a:gd name="T54" fmla="*/ 96 w 1458"/>
                <a:gd name="T55" fmla="*/ 1362 h 1459"/>
                <a:gd name="T56" fmla="*/ 175 w 1458"/>
                <a:gd name="T57" fmla="*/ 1420 h 1459"/>
                <a:gd name="T58" fmla="*/ 265 w 1458"/>
                <a:gd name="T59" fmla="*/ 1450 h 1459"/>
                <a:gd name="T60" fmla="*/ 361 w 1458"/>
                <a:gd name="T61" fmla="*/ 1458 h 1459"/>
                <a:gd name="T62" fmla="*/ 405 w 1458"/>
                <a:gd name="T63" fmla="*/ 1458 h 1459"/>
                <a:gd name="T64" fmla="*/ 458 w 1458"/>
                <a:gd name="T65" fmla="*/ 1459 h 1459"/>
                <a:gd name="T66" fmla="*/ 1000 w 1458"/>
                <a:gd name="T67" fmla="*/ 1459 h 1459"/>
                <a:gd name="T68" fmla="*/ 1053 w 1458"/>
                <a:gd name="T69" fmla="*/ 1458 h 1459"/>
                <a:gd name="T70" fmla="*/ 1097 w 1458"/>
                <a:gd name="T71" fmla="*/ 1458 h 1459"/>
                <a:gd name="T72" fmla="*/ 1193 w 1458"/>
                <a:gd name="T73" fmla="*/ 1450 h 1459"/>
                <a:gd name="T74" fmla="*/ 1284 w 1458"/>
                <a:gd name="T75" fmla="*/ 1420 h 1459"/>
                <a:gd name="T76" fmla="*/ 1362 w 1458"/>
                <a:gd name="T77" fmla="*/ 1362 h 1459"/>
                <a:gd name="T78" fmla="*/ 1420 w 1458"/>
                <a:gd name="T79" fmla="*/ 1284 h 1459"/>
                <a:gd name="T80" fmla="*/ 1449 w 1458"/>
                <a:gd name="T81" fmla="*/ 1193 h 1459"/>
                <a:gd name="T82" fmla="*/ 1458 w 1458"/>
                <a:gd name="T83" fmla="*/ 1098 h 1459"/>
                <a:gd name="T84" fmla="*/ 1458 w 1458"/>
                <a:gd name="T85" fmla="*/ 1054 h 1459"/>
                <a:gd name="T86" fmla="*/ 1458 w 1458"/>
                <a:gd name="T87" fmla="*/ 1000 h 1459"/>
                <a:gd name="T88" fmla="*/ 1458 w 1458"/>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8" h="1459">
                  <a:moveTo>
                    <a:pt x="1458" y="459"/>
                  </a:moveTo>
                  <a:cubicBezTo>
                    <a:pt x="1458" y="445"/>
                    <a:pt x="1458" y="427"/>
                    <a:pt x="1458" y="405"/>
                  </a:cubicBezTo>
                  <a:cubicBezTo>
                    <a:pt x="1458" y="382"/>
                    <a:pt x="1458" y="372"/>
                    <a:pt x="1458" y="361"/>
                  </a:cubicBezTo>
                  <a:cubicBezTo>
                    <a:pt x="1457" y="329"/>
                    <a:pt x="1455" y="295"/>
                    <a:pt x="1449" y="266"/>
                  </a:cubicBezTo>
                  <a:cubicBezTo>
                    <a:pt x="1443" y="234"/>
                    <a:pt x="1435" y="204"/>
                    <a:pt x="1420" y="175"/>
                  </a:cubicBezTo>
                  <a:cubicBezTo>
                    <a:pt x="1405" y="145"/>
                    <a:pt x="1384" y="120"/>
                    <a:pt x="1362" y="97"/>
                  </a:cubicBezTo>
                  <a:cubicBezTo>
                    <a:pt x="1339" y="74"/>
                    <a:pt x="1313" y="54"/>
                    <a:pt x="1284" y="38"/>
                  </a:cubicBezTo>
                  <a:cubicBezTo>
                    <a:pt x="1254" y="24"/>
                    <a:pt x="1225" y="15"/>
                    <a:pt x="1193" y="9"/>
                  </a:cubicBezTo>
                  <a:cubicBezTo>
                    <a:pt x="1163" y="4"/>
                    <a:pt x="1130" y="2"/>
                    <a:pt x="1097" y="1"/>
                  </a:cubicBezTo>
                  <a:cubicBezTo>
                    <a:pt x="1086" y="1"/>
                    <a:pt x="1077" y="1"/>
                    <a:pt x="1053" y="0"/>
                  </a:cubicBezTo>
                  <a:cubicBezTo>
                    <a:pt x="1031" y="0"/>
                    <a:pt x="1013" y="0"/>
                    <a:pt x="1000" y="0"/>
                  </a:cubicBezTo>
                  <a:cubicBezTo>
                    <a:pt x="458" y="0"/>
                    <a:pt x="458" y="0"/>
                    <a:pt x="458" y="0"/>
                  </a:cubicBezTo>
                  <a:cubicBezTo>
                    <a:pt x="445" y="0"/>
                    <a:pt x="427" y="0"/>
                    <a:pt x="405" y="0"/>
                  </a:cubicBezTo>
                  <a:cubicBezTo>
                    <a:pt x="381" y="1"/>
                    <a:pt x="372" y="1"/>
                    <a:pt x="361" y="1"/>
                  </a:cubicBezTo>
                  <a:cubicBezTo>
                    <a:pt x="328" y="2"/>
                    <a:pt x="295" y="4"/>
                    <a:pt x="265" y="9"/>
                  </a:cubicBezTo>
                  <a:cubicBezTo>
                    <a:pt x="233" y="15"/>
                    <a:pt x="204" y="24"/>
                    <a:pt x="175" y="38"/>
                  </a:cubicBezTo>
                  <a:cubicBezTo>
                    <a:pt x="145" y="54"/>
                    <a:pt x="119" y="74"/>
                    <a:pt x="96" y="97"/>
                  </a:cubicBezTo>
                  <a:cubicBezTo>
                    <a:pt x="74" y="120"/>
                    <a:pt x="53" y="145"/>
                    <a:pt x="38" y="175"/>
                  </a:cubicBezTo>
                  <a:cubicBezTo>
                    <a:pt x="23" y="204"/>
                    <a:pt x="15" y="234"/>
                    <a:pt x="9" y="266"/>
                  </a:cubicBezTo>
                  <a:cubicBezTo>
                    <a:pt x="3" y="295"/>
                    <a:pt x="1" y="329"/>
                    <a:pt x="1" y="361"/>
                  </a:cubicBezTo>
                  <a:cubicBezTo>
                    <a:pt x="0" y="372"/>
                    <a:pt x="0" y="382"/>
                    <a:pt x="0" y="405"/>
                  </a:cubicBezTo>
                  <a:cubicBezTo>
                    <a:pt x="0" y="427"/>
                    <a:pt x="0" y="445"/>
                    <a:pt x="0" y="459"/>
                  </a:cubicBezTo>
                  <a:cubicBezTo>
                    <a:pt x="0" y="1000"/>
                    <a:pt x="0" y="1000"/>
                    <a:pt x="0" y="1000"/>
                  </a:cubicBezTo>
                  <a:cubicBezTo>
                    <a:pt x="0" y="1014"/>
                    <a:pt x="0" y="1032"/>
                    <a:pt x="0" y="1054"/>
                  </a:cubicBezTo>
                  <a:cubicBezTo>
                    <a:pt x="0" y="1077"/>
                    <a:pt x="0" y="1087"/>
                    <a:pt x="1" y="1098"/>
                  </a:cubicBezTo>
                  <a:cubicBezTo>
                    <a:pt x="1" y="1130"/>
                    <a:pt x="3" y="1163"/>
                    <a:pt x="9" y="1193"/>
                  </a:cubicBezTo>
                  <a:cubicBezTo>
                    <a:pt x="15" y="1225"/>
                    <a:pt x="23" y="1255"/>
                    <a:pt x="38" y="1284"/>
                  </a:cubicBezTo>
                  <a:cubicBezTo>
                    <a:pt x="53" y="1314"/>
                    <a:pt x="74" y="1339"/>
                    <a:pt x="96" y="1362"/>
                  </a:cubicBezTo>
                  <a:cubicBezTo>
                    <a:pt x="119" y="1385"/>
                    <a:pt x="145" y="1405"/>
                    <a:pt x="175" y="1420"/>
                  </a:cubicBezTo>
                  <a:cubicBezTo>
                    <a:pt x="204" y="1435"/>
                    <a:pt x="233" y="1444"/>
                    <a:pt x="265" y="1450"/>
                  </a:cubicBezTo>
                  <a:cubicBezTo>
                    <a:pt x="295" y="1455"/>
                    <a:pt x="328" y="1457"/>
                    <a:pt x="361" y="1458"/>
                  </a:cubicBezTo>
                  <a:cubicBezTo>
                    <a:pt x="372" y="1458"/>
                    <a:pt x="381" y="1458"/>
                    <a:pt x="405" y="1458"/>
                  </a:cubicBezTo>
                  <a:cubicBezTo>
                    <a:pt x="427" y="1459"/>
                    <a:pt x="445" y="1459"/>
                    <a:pt x="458" y="1459"/>
                  </a:cubicBezTo>
                  <a:cubicBezTo>
                    <a:pt x="1000" y="1459"/>
                    <a:pt x="1000" y="1459"/>
                    <a:pt x="1000" y="1459"/>
                  </a:cubicBezTo>
                  <a:cubicBezTo>
                    <a:pt x="1013" y="1459"/>
                    <a:pt x="1031" y="1459"/>
                    <a:pt x="1053" y="1458"/>
                  </a:cubicBezTo>
                  <a:cubicBezTo>
                    <a:pt x="1077" y="1458"/>
                    <a:pt x="1086" y="1458"/>
                    <a:pt x="1097" y="1458"/>
                  </a:cubicBezTo>
                  <a:cubicBezTo>
                    <a:pt x="1130" y="1457"/>
                    <a:pt x="1163" y="1455"/>
                    <a:pt x="1193" y="1450"/>
                  </a:cubicBezTo>
                  <a:cubicBezTo>
                    <a:pt x="1225" y="1444"/>
                    <a:pt x="1254" y="1435"/>
                    <a:pt x="1284" y="1420"/>
                  </a:cubicBezTo>
                  <a:cubicBezTo>
                    <a:pt x="1313" y="1405"/>
                    <a:pt x="1339" y="1385"/>
                    <a:pt x="1362" y="1362"/>
                  </a:cubicBezTo>
                  <a:cubicBezTo>
                    <a:pt x="1384" y="1339"/>
                    <a:pt x="1405" y="1314"/>
                    <a:pt x="1420" y="1284"/>
                  </a:cubicBezTo>
                  <a:cubicBezTo>
                    <a:pt x="1435" y="1255"/>
                    <a:pt x="1443" y="1225"/>
                    <a:pt x="1449" y="1193"/>
                  </a:cubicBezTo>
                  <a:cubicBezTo>
                    <a:pt x="1455" y="1163"/>
                    <a:pt x="1457" y="1130"/>
                    <a:pt x="1458" y="1098"/>
                  </a:cubicBezTo>
                  <a:cubicBezTo>
                    <a:pt x="1458" y="1087"/>
                    <a:pt x="1458" y="1077"/>
                    <a:pt x="1458" y="1054"/>
                  </a:cubicBezTo>
                  <a:cubicBezTo>
                    <a:pt x="1458" y="1032"/>
                    <a:pt x="1458" y="1014"/>
                    <a:pt x="1458" y="1000"/>
                  </a:cubicBezTo>
                  <a:lnTo>
                    <a:pt x="1458" y="459"/>
                  </a:lnTo>
                  <a:close/>
                </a:path>
              </a:pathLst>
            </a:custGeom>
            <a:solidFill>
              <a:srgbClr val="F6F6F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95"/>
            <p:cNvSpPr/>
            <p:nvPr/>
          </p:nvSpPr>
          <p:spPr bwMode="auto">
            <a:xfrm>
              <a:off x="1563688" y="4572000"/>
              <a:ext cx="944563" cy="946150"/>
            </a:xfrm>
            <a:custGeom>
              <a:avLst/>
              <a:gdLst>
                <a:gd name="T0" fmla="*/ 1462 w 1462"/>
                <a:gd name="T1" fmla="*/ 461 h 1463"/>
                <a:gd name="T2" fmla="*/ 1462 w 1462"/>
                <a:gd name="T3" fmla="*/ 363 h 1463"/>
                <a:gd name="T4" fmla="*/ 1424 w 1462"/>
                <a:gd name="T5" fmla="*/ 176 h 1463"/>
                <a:gd name="T6" fmla="*/ 1365 w 1462"/>
                <a:gd name="T7" fmla="*/ 97 h 1463"/>
                <a:gd name="T8" fmla="*/ 1286 w 1462"/>
                <a:gd name="T9" fmla="*/ 39 h 1463"/>
                <a:gd name="T10" fmla="*/ 1099 w 1462"/>
                <a:gd name="T11" fmla="*/ 1 h 1463"/>
                <a:gd name="T12" fmla="*/ 1002 w 1462"/>
                <a:gd name="T13" fmla="*/ 0 h 1463"/>
                <a:gd name="T14" fmla="*/ 407 w 1462"/>
                <a:gd name="T15" fmla="*/ 0 h 1463"/>
                <a:gd name="T16" fmla="*/ 267 w 1462"/>
                <a:gd name="T17" fmla="*/ 9 h 1463"/>
                <a:gd name="T18" fmla="*/ 97 w 1462"/>
                <a:gd name="T19" fmla="*/ 97 h 1463"/>
                <a:gd name="T20" fmla="*/ 97 w 1462"/>
                <a:gd name="T21" fmla="*/ 97 h 1463"/>
                <a:gd name="T22" fmla="*/ 9 w 1462"/>
                <a:gd name="T23" fmla="*/ 267 h 1463"/>
                <a:gd name="T24" fmla="*/ 0 w 1462"/>
                <a:gd name="T25" fmla="*/ 407 h 1463"/>
                <a:gd name="T26" fmla="*/ 0 w 1462"/>
                <a:gd name="T27" fmla="*/ 1002 h 1463"/>
                <a:gd name="T28" fmla="*/ 1 w 1462"/>
                <a:gd name="T29" fmla="*/ 1100 h 1463"/>
                <a:gd name="T30" fmla="*/ 38 w 1462"/>
                <a:gd name="T31" fmla="*/ 1287 h 1463"/>
                <a:gd name="T32" fmla="*/ 97 w 1462"/>
                <a:gd name="T33" fmla="*/ 1366 h 1463"/>
                <a:gd name="T34" fmla="*/ 176 w 1462"/>
                <a:gd name="T35" fmla="*/ 1424 h 1463"/>
                <a:gd name="T36" fmla="*/ 363 w 1462"/>
                <a:gd name="T37" fmla="*/ 1462 h 1463"/>
                <a:gd name="T38" fmla="*/ 460 w 1462"/>
                <a:gd name="T39" fmla="*/ 1463 h 1463"/>
                <a:gd name="T40" fmla="*/ 1056 w 1462"/>
                <a:gd name="T41" fmla="*/ 1462 h 1463"/>
                <a:gd name="T42" fmla="*/ 1195 w 1462"/>
                <a:gd name="T43" fmla="*/ 1454 h 1463"/>
                <a:gd name="T44" fmla="*/ 1365 w 1462"/>
                <a:gd name="T45" fmla="*/ 1366 h 1463"/>
                <a:gd name="T46" fmla="*/ 1365 w 1462"/>
                <a:gd name="T47" fmla="*/ 1366 h 1463"/>
                <a:gd name="T48" fmla="*/ 1453 w 1462"/>
                <a:gd name="T49" fmla="*/ 1195 h 1463"/>
                <a:gd name="T50" fmla="*/ 1462 w 1462"/>
                <a:gd name="T51" fmla="*/ 1056 h 1463"/>
                <a:gd name="T52" fmla="*/ 1462 w 1462"/>
                <a:gd name="T53" fmla="*/ 461 h 1463"/>
                <a:gd name="T54" fmla="*/ 1458 w 1462"/>
                <a:gd name="T55" fmla="*/ 461 h 1463"/>
                <a:gd name="T56" fmla="*/ 1458 w 1462"/>
                <a:gd name="T57" fmla="*/ 1056 h 1463"/>
                <a:gd name="T58" fmla="*/ 1449 w 1462"/>
                <a:gd name="T59" fmla="*/ 1195 h 1463"/>
                <a:gd name="T60" fmla="*/ 1363 w 1462"/>
                <a:gd name="T61" fmla="*/ 1363 h 1463"/>
                <a:gd name="T62" fmla="*/ 1363 w 1462"/>
                <a:gd name="T63" fmla="*/ 1363 h 1463"/>
                <a:gd name="T64" fmla="*/ 1194 w 1462"/>
                <a:gd name="T65" fmla="*/ 1450 h 1463"/>
                <a:gd name="T66" fmla="*/ 1055 w 1462"/>
                <a:gd name="T67" fmla="*/ 1458 h 1463"/>
                <a:gd name="T68" fmla="*/ 460 w 1462"/>
                <a:gd name="T69" fmla="*/ 1459 h 1463"/>
                <a:gd name="T70" fmla="*/ 363 w 1462"/>
                <a:gd name="T71" fmla="*/ 1458 h 1463"/>
                <a:gd name="T72" fmla="*/ 178 w 1462"/>
                <a:gd name="T73" fmla="*/ 1421 h 1463"/>
                <a:gd name="T74" fmla="*/ 98 w 1462"/>
                <a:gd name="T75" fmla="*/ 1364 h 1463"/>
                <a:gd name="T76" fmla="*/ 42 w 1462"/>
                <a:gd name="T77" fmla="*/ 1285 h 1463"/>
                <a:gd name="T78" fmla="*/ 5 w 1462"/>
                <a:gd name="T79" fmla="*/ 1100 h 1463"/>
                <a:gd name="T80" fmla="*/ 4 w 1462"/>
                <a:gd name="T81" fmla="*/ 1002 h 1463"/>
                <a:gd name="T82" fmla="*/ 4 w 1462"/>
                <a:gd name="T83" fmla="*/ 407 h 1463"/>
                <a:gd name="T84" fmla="*/ 13 w 1462"/>
                <a:gd name="T85" fmla="*/ 268 h 1463"/>
                <a:gd name="T86" fmla="*/ 100 w 1462"/>
                <a:gd name="T87" fmla="*/ 100 h 1463"/>
                <a:gd name="T88" fmla="*/ 100 w 1462"/>
                <a:gd name="T89" fmla="*/ 100 h 1463"/>
                <a:gd name="T90" fmla="*/ 268 w 1462"/>
                <a:gd name="T91" fmla="*/ 13 h 1463"/>
                <a:gd name="T92" fmla="*/ 407 w 1462"/>
                <a:gd name="T93" fmla="*/ 4 h 1463"/>
                <a:gd name="T94" fmla="*/ 1002 w 1462"/>
                <a:gd name="T95" fmla="*/ 4 h 1463"/>
                <a:gd name="T96" fmla="*/ 1099 w 1462"/>
                <a:gd name="T97" fmla="*/ 5 h 1463"/>
                <a:gd name="T98" fmla="*/ 1285 w 1462"/>
                <a:gd name="T99" fmla="*/ 42 h 1463"/>
                <a:gd name="T100" fmla="*/ 1364 w 1462"/>
                <a:gd name="T101" fmla="*/ 99 h 1463"/>
                <a:gd name="T102" fmla="*/ 1420 w 1462"/>
                <a:gd name="T103" fmla="*/ 178 h 1463"/>
                <a:gd name="T104" fmla="*/ 1458 w 1462"/>
                <a:gd name="T105" fmla="*/ 363 h 1463"/>
                <a:gd name="T106" fmla="*/ 1458 w 1462"/>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2" h="1463">
                  <a:moveTo>
                    <a:pt x="1460" y="461"/>
                  </a:moveTo>
                  <a:cubicBezTo>
                    <a:pt x="1462" y="461"/>
                    <a:pt x="1462" y="461"/>
                    <a:pt x="1462" y="461"/>
                  </a:cubicBezTo>
                  <a:cubicBezTo>
                    <a:pt x="1462" y="447"/>
                    <a:pt x="1462" y="429"/>
                    <a:pt x="1462" y="407"/>
                  </a:cubicBezTo>
                  <a:cubicBezTo>
                    <a:pt x="1462" y="384"/>
                    <a:pt x="1462" y="374"/>
                    <a:pt x="1462" y="363"/>
                  </a:cubicBezTo>
                  <a:cubicBezTo>
                    <a:pt x="1461" y="330"/>
                    <a:pt x="1459" y="297"/>
                    <a:pt x="1453" y="267"/>
                  </a:cubicBezTo>
                  <a:cubicBezTo>
                    <a:pt x="1447" y="235"/>
                    <a:pt x="1439" y="206"/>
                    <a:pt x="1424" y="176"/>
                  </a:cubicBezTo>
                  <a:cubicBezTo>
                    <a:pt x="1409" y="146"/>
                    <a:pt x="1388" y="120"/>
                    <a:pt x="1365" y="97"/>
                  </a:cubicBezTo>
                  <a:cubicBezTo>
                    <a:pt x="1365" y="97"/>
                    <a:pt x="1365" y="97"/>
                    <a:pt x="1365" y="97"/>
                  </a:cubicBezTo>
                  <a:cubicBezTo>
                    <a:pt x="1365" y="97"/>
                    <a:pt x="1365" y="97"/>
                    <a:pt x="1365" y="97"/>
                  </a:cubicBezTo>
                  <a:cubicBezTo>
                    <a:pt x="1342" y="75"/>
                    <a:pt x="1316" y="54"/>
                    <a:pt x="1286" y="39"/>
                  </a:cubicBezTo>
                  <a:cubicBezTo>
                    <a:pt x="1257" y="24"/>
                    <a:pt x="1227" y="15"/>
                    <a:pt x="1195" y="9"/>
                  </a:cubicBezTo>
                  <a:cubicBezTo>
                    <a:pt x="1165" y="4"/>
                    <a:pt x="1132" y="2"/>
                    <a:pt x="1099" y="1"/>
                  </a:cubicBezTo>
                  <a:cubicBezTo>
                    <a:pt x="1088" y="1"/>
                    <a:pt x="1079" y="1"/>
                    <a:pt x="1056" y="0"/>
                  </a:cubicBezTo>
                  <a:cubicBezTo>
                    <a:pt x="1033" y="0"/>
                    <a:pt x="1015" y="0"/>
                    <a:pt x="1002" y="0"/>
                  </a:cubicBezTo>
                  <a:cubicBezTo>
                    <a:pt x="460" y="0"/>
                    <a:pt x="460" y="0"/>
                    <a:pt x="460" y="0"/>
                  </a:cubicBezTo>
                  <a:cubicBezTo>
                    <a:pt x="447" y="0"/>
                    <a:pt x="429" y="0"/>
                    <a:pt x="407" y="0"/>
                  </a:cubicBezTo>
                  <a:cubicBezTo>
                    <a:pt x="383" y="1"/>
                    <a:pt x="374" y="1"/>
                    <a:pt x="363" y="1"/>
                  </a:cubicBezTo>
                  <a:cubicBezTo>
                    <a:pt x="330" y="2"/>
                    <a:pt x="297" y="4"/>
                    <a:pt x="267" y="9"/>
                  </a:cubicBezTo>
                  <a:cubicBezTo>
                    <a:pt x="235" y="15"/>
                    <a:pt x="205" y="24"/>
                    <a:pt x="176" y="39"/>
                  </a:cubicBezTo>
                  <a:cubicBezTo>
                    <a:pt x="146" y="54"/>
                    <a:pt x="120" y="75"/>
                    <a:pt x="97" y="97"/>
                  </a:cubicBezTo>
                  <a:cubicBezTo>
                    <a:pt x="97" y="97"/>
                    <a:pt x="97" y="97"/>
                    <a:pt x="97" y="97"/>
                  </a:cubicBezTo>
                  <a:cubicBezTo>
                    <a:pt x="97" y="97"/>
                    <a:pt x="97" y="97"/>
                    <a:pt x="97" y="97"/>
                  </a:cubicBezTo>
                  <a:cubicBezTo>
                    <a:pt x="74" y="120"/>
                    <a:pt x="53" y="146"/>
                    <a:pt x="38" y="176"/>
                  </a:cubicBezTo>
                  <a:cubicBezTo>
                    <a:pt x="23" y="206"/>
                    <a:pt x="15" y="235"/>
                    <a:pt x="9" y="267"/>
                  </a:cubicBezTo>
                  <a:cubicBezTo>
                    <a:pt x="3" y="297"/>
                    <a:pt x="1" y="330"/>
                    <a:pt x="1" y="363"/>
                  </a:cubicBezTo>
                  <a:cubicBezTo>
                    <a:pt x="0" y="374"/>
                    <a:pt x="0" y="384"/>
                    <a:pt x="0" y="407"/>
                  </a:cubicBezTo>
                  <a:cubicBezTo>
                    <a:pt x="0" y="429"/>
                    <a:pt x="0" y="447"/>
                    <a:pt x="0" y="461"/>
                  </a:cubicBezTo>
                  <a:cubicBezTo>
                    <a:pt x="0" y="1002"/>
                    <a:pt x="0" y="1002"/>
                    <a:pt x="0" y="1002"/>
                  </a:cubicBezTo>
                  <a:cubicBezTo>
                    <a:pt x="0" y="1016"/>
                    <a:pt x="0" y="1034"/>
                    <a:pt x="0" y="1056"/>
                  </a:cubicBezTo>
                  <a:cubicBezTo>
                    <a:pt x="0" y="1079"/>
                    <a:pt x="0" y="1089"/>
                    <a:pt x="1" y="1100"/>
                  </a:cubicBezTo>
                  <a:cubicBezTo>
                    <a:pt x="1" y="1132"/>
                    <a:pt x="3" y="1166"/>
                    <a:pt x="9" y="1195"/>
                  </a:cubicBezTo>
                  <a:cubicBezTo>
                    <a:pt x="15" y="1228"/>
                    <a:pt x="23" y="1257"/>
                    <a:pt x="38" y="1287"/>
                  </a:cubicBezTo>
                  <a:cubicBezTo>
                    <a:pt x="53" y="1317"/>
                    <a:pt x="74" y="1343"/>
                    <a:pt x="97" y="1366"/>
                  </a:cubicBezTo>
                  <a:cubicBezTo>
                    <a:pt x="97" y="1366"/>
                    <a:pt x="97" y="1366"/>
                    <a:pt x="97" y="1366"/>
                  </a:cubicBezTo>
                  <a:cubicBezTo>
                    <a:pt x="97" y="1366"/>
                    <a:pt x="97" y="1366"/>
                    <a:pt x="97" y="1366"/>
                  </a:cubicBezTo>
                  <a:cubicBezTo>
                    <a:pt x="120" y="1388"/>
                    <a:pt x="146" y="1409"/>
                    <a:pt x="176" y="1424"/>
                  </a:cubicBezTo>
                  <a:cubicBezTo>
                    <a:pt x="205" y="1439"/>
                    <a:pt x="235" y="1448"/>
                    <a:pt x="267" y="1454"/>
                  </a:cubicBezTo>
                  <a:cubicBezTo>
                    <a:pt x="297" y="1459"/>
                    <a:pt x="330" y="1461"/>
                    <a:pt x="363" y="1462"/>
                  </a:cubicBezTo>
                  <a:cubicBezTo>
                    <a:pt x="374" y="1462"/>
                    <a:pt x="383" y="1462"/>
                    <a:pt x="407" y="1462"/>
                  </a:cubicBezTo>
                  <a:cubicBezTo>
                    <a:pt x="429" y="1463"/>
                    <a:pt x="447" y="1463"/>
                    <a:pt x="460" y="1463"/>
                  </a:cubicBezTo>
                  <a:cubicBezTo>
                    <a:pt x="1002" y="1463"/>
                    <a:pt x="1002" y="1463"/>
                    <a:pt x="1002" y="1463"/>
                  </a:cubicBezTo>
                  <a:cubicBezTo>
                    <a:pt x="1015" y="1463"/>
                    <a:pt x="1033" y="1463"/>
                    <a:pt x="1056" y="1462"/>
                  </a:cubicBezTo>
                  <a:cubicBezTo>
                    <a:pt x="1079" y="1462"/>
                    <a:pt x="1088" y="1462"/>
                    <a:pt x="1099" y="1462"/>
                  </a:cubicBezTo>
                  <a:cubicBezTo>
                    <a:pt x="1132" y="1461"/>
                    <a:pt x="1165" y="1459"/>
                    <a:pt x="1195" y="1454"/>
                  </a:cubicBezTo>
                  <a:cubicBezTo>
                    <a:pt x="1227" y="1448"/>
                    <a:pt x="1257" y="1439"/>
                    <a:pt x="1286" y="1424"/>
                  </a:cubicBezTo>
                  <a:cubicBezTo>
                    <a:pt x="1316" y="1409"/>
                    <a:pt x="1342" y="1388"/>
                    <a:pt x="1365" y="1366"/>
                  </a:cubicBezTo>
                  <a:cubicBezTo>
                    <a:pt x="1365" y="1366"/>
                    <a:pt x="1365" y="1366"/>
                    <a:pt x="1365" y="1366"/>
                  </a:cubicBezTo>
                  <a:cubicBezTo>
                    <a:pt x="1365" y="1366"/>
                    <a:pt x="1365" y="1366"/>
                    <a:pt x="1365" y="1366"/>
                  </a:cubicBezTo>
                  <a:cubicBezTo>
                    <a:pt x="1388" y="1343"/>
                    <a:pt x="1409" y="1317"/>
                    <a:pt x="1424" y="1287"/>
                  </a:cubicBezTo>
                  <a:cubicBezTo>
                    <a:pt x="1439" y="1257"/>
                    <a:pt x="1447" y="1228"/>
                    <a:pt x="1453" y="1195"/>
                  </a:cubicBezTo>
                  <a:cubicBezTo>
                    <a:pt x="1459" y="1166"/>
                    <a:pt x="1461" y="1132"/>
                    <a:pt x="1462" y="1100"/>
                  </a:cubicBezTo>
                  <a:cubicBezTo>
                    <a:pt x="1462" y="1089"/>
                    <a:pt x="1462" y="1079"/>
                    <a:pt x="1462" y="1056"/>
                  </a:cubicBezTo>
                  <a:cubicBezTo>
                    <a:pt x="1462" y="1034"/>
                    <a:pt x="1462" y="1016"/>
                    <a:pt x="1462" y="1002"/>
                  </a:cubicBezTo>
                  <a:cubicBezTo>
                    <a:pt x="1462" y="461"/>
                    <a:pt x="1462" y="461"/>
                    <a:pt x="1462" y="461"/>
                  </a:cubicBezTo>
                  <a:cubicBezTo>
                    <a:pt x="1460" y="461"/>
                    <a:pt x="1460" y="461"/>
                    <a:pt x="1460" y="461"/>
                  </a:cubicBezTo>
                  <a:cubicBezTo>
                    <a:pt x="1458" y="461"/>
                    <a:pt x="1458" y="461"/>
                    <a:pt x="1458" y="461"/>
                  </a:cubicBezTo>
                  <a:cubicBezTo>
                    <a:pt x="1458" y="1002"/>
                    <a:pt x="1458" y="1002"/>
                    <a:pt x="1458" y="1002"/>
                  </a:cubicBezTo>
                  <a:cubicBezTo>
                    <a:pt x="1458" y="1016"/>
                    <a:pt x="1458" y="1034"/>
                    <a:pt x="1458" y="1056"/>
                  </a:cubicBezTo>
                  <a:cubicBezTo>
                    <a:pt x="1458" y="1079"/>
                    <a:pt x="1458" y="1089"/>
                    <a:pt x="1458" y="1100"/>
                  </a:cubicBezTo>
                  <a:cubicBezTo>
                    <a:pt x="1457" y="1132"/>
                    <a:pt x="1455" y="1165"/>
                    <a:pt x="1449" y="1195"/>
                  </a:cubicBezTo>
                  <a:cubicBezTo>
                    <a:pt x="1443" y="1227"/>
                    <a:pt x="1435" y="1256"/>
                    <a:pt x="1420" y="1285"/>
                  </a:cubicBezTo>
                  <a:cubicBezTo>
                    <a:pt x="1405" y="1315"/>
                    <a:pt x="1385" y="1340"/>
                    <a:pt x="1363" y="1363"/>
                  </a:cubicBezTo>
                  <a:cubicBezTo>
                    <a:pt x="1364" y="1364"/>
                    <a:pt x="1364" y="1364"/>
                    <a:pt x="1364" y="1364"/>
                  </a:cubicBezTo>
                  <a:cubicBezTo>
                    <a:pt x="1363" y="1363"/>
                    <a:pt x="1363" y="1363"/>
                    <a:pt x="1363" y="1363"/>
                  </a:cubicBezTo>
                  <a:cubicBezTo>
                    <a:pt x="1340" y="1385"/>
                    <a:pt x="1314" y="1406"/>
                    <a:pt x="1285" y="1421"/>
                  </a:cubicBezTo>
                  <a:cubicBezTo>
                    <a:pt x="1256" y="1435"/>
                    <a:pt x="1226" y="1444"/>
                    <a:pt x="1194" y="1450"/>
                  </a:cubicBezTo>
                  <a:cubicBezTo>
                    <a:pt x="1165" y="1455"/>
                    <a:pt x="1132" y="1457"/>
                    <a:pt x="1099" y="1458"/>
                  </a:cubicBezTo>
                  <a:cubicBezTo>
                    <a:pt x="1088" y="1458"/>
                    <a:pt x="1079" y="1458"/>
                    <a:pt x="1055" y="1458"/>
                  </a:cubicBezTo>
                  <a:cubicBezTo>
                    <a:pt x="1033" y="1459"/>
                    <a:pt x="1015" y="1459"/>
                    <a:pt x="1002" y="1459"/>
                  </a:cubicBezTo>
                  <a:cubicBezTo>
                    <a:pt x="460" y="1459"/>
                    <a:pt x="460" y="1459"/>
                    <a:pt x="460" y="1459"/>
                  </a:cubicBezTo>
                  <a:cubicBezTo>
                    <a:pt x="447" y="1459"/>
                    <a:pt x="429" y="1459"/>
                    <a:pt x="407" y="1458"/>
                  </a:cubicBezTo>
                  <a:cubicBezTo>
                    <a:pt x="383" y="1458"/>
                    <a:pt x="374" y="1458"/>
                    <a:pt x="363" y="1458"/>
                  </a:cubicBezTo>
                  <a:cubicBezTo>
                    <a:pt x="330" y="1457"/>
                    <a:pt x="297" y="1455"/>
                    <a:pt x="268" y="1450"/>
                  </a:cubicBezTo>
                  <a:cubicBezTo>
                    <a:pt x="236" y="1444"/>
                    <a:pt x="207" y="1435"/>
                    <a:pt x="178" y="1421"/>
                  </a:cubicBezTo>
                  <a:cubicBezTo>
                    <a:pt x="148" y="1406"/>
                    <a:pt x="122" y="1385"/>
                    <a:pt x="100" y="1363"/>
                  </a:cubicBezTo>
                  <a:cubicBezTo>
                    <a:pt x="98" y="1364"/>
                    <a:pt x="98" y="1364"/>
                    <a:pt x="98" y="1364"/>
                  </a:cubicBezTo>
                  <a:cubicBezTo>
                    <a:pt x="100" y="1363"/>
                    <a:pt x="100" y="1363"/>
                    <a:pt x="100" y="1363"/>
                  </a:cubicBezTo>
                  <a:cubicBezTo>
                    <a:pt x="77" y="1340"/>
                    <a:pt x="57" y="1315"/>
                    <a:pt x="42" y="1285"/>
                  </a:cubicBezTo>
                  <a:cubicBezTo>
                    <a:pt x="27" y="1256"/>
                    <a:pt x="19" y="1227"/>
                    <a:pt x="13" y="1195"/>
                  </a:cubicBezTo>
                  <a:cubicBezTo>
                    <a:pt x="7" y="1165"/>
                    <a:pt x="5" y="1132"/>
                    <a:pt x="5" y="1100"/>
                  </a:cubicBezTo>
                  <a:cubicBezTo>
                    <a:pt x="4" y="1089"/>
                    <a:pt x="4" y="1079"/>
                    <a:pt x="4" y="1056"/>
                  </a:cubicBezTo>
                  <a:cubicBezTo>
                    <a:pt x="4" y="1034"/>
                    <a:pt x="4" y="1016"/>
                    <a:pt x="4" y="1002"/>
                  </a:cubicBezTo>
                  <a:cubicBezTo>
                    <a:pt x="4" y="461"/>
                    <a:pt x="4" y="461"/>
                    <a:pt x="4" y="461"/>
                  </a:cubicBezTo>
                  <a:cubicBezTo>
                    <a:pt x="4" y="447"/>
                    <a:pt x="4" y="429"/>
                    <a:pt x="4" y="407"/>
                  </a:cubicBezTo>
                  <a:cubicBezTo>
                    <a:pt x="4" y="384"/>
                    <a:pt x="4" y="374"/>
                    <a:pt x="5" y="363"/>
                  </a:cubicBezTo>
                  <a:cubicBezTo>
                    <a:pt x="5" y="331"/>
                    <a:pt x="7" y="298"/>
                    <a:pt x="13" y="268"/>
                  </a:cubicBezTo>
                  <a:cubicBezTo>
                    <a:pt x="19" y="236"/>
                    <a:pt x="27" y="207"/>
                    <a:pt x="42" y="178"/>
                  </a:cubicBezTo>
                  <a:cubicBezTo>
                    <a:pt x="57" y="148"/>
                    <a:pt x="77" y="123"/>
                    <a:pt x="100" y="100"/>
                  </a:cubicBezTo>
                  <a:cubicBezTo>
                    <a:pt x="98" y="99"/>
                    <a:pt x="98" y="99"/>
                    <a:pt x="98" y="99"/>
                  </a:cubicBezTo>
                  <a:cubicBezTo>
                    <a:pt x="100" y="100"/>
                    <a:pt x="100" y="100"/>
                    <a:pt x="100" y="100"/>
                  </a:cubicBezTo>
                  <a:cubicBezTo>
                    <a:pt x="122" y="78"/>
                    <a:pt x="148" y="57"/>
                    <a:pt x="178" y="42"/>
                  </a:cubicBezTo>
                  <a:cubicBezTo>
                    <a:pt x="207" y="27"/>
                    <a:pt x="236" y="19"/>
                    <a:pt x="268" y="13"/>
                  </a:cubicBezTo>
                  <a:cubicBezTo>
                    <a:pt x="297" y="8"/>
                    <a:pt x="330" y="6"/>
                    <a:pt x="363" y="5"/>
                  </a:cubicBezTo>
                  <a:cubicBezTo>
                    <a:pt x="374" y="5"/>
                    <a:pt x="383" y="5"/>
                    <a:pt x="407" y="4"/>
                  </a:cubicBezTo>
                  <a:cubicBezTo>
                    <a:pt x="429" y="4"/>
                    <a:pt x="447" y="4"/>
                    <a:pt x="460" y="4"/>
                  </a:cubicBezTo>
                  <a:cubicBezTo>
                    <a:pt x="1002" y="4"/>
                    <a:pt x="1002" y="4"/>
                    <a:pt x="1002" y="4"/>
                  </a:cubicBezTo>
                  <a:cubicBezTo>
                    <a:pt x="1015" y="4"/>
                    <a:pt x="1033" y="4"/>
                    <a:pt x="1055" y="4"/>
                  </a:cubicBezTo>
                  <a:cubicBezTo>
                    <a:pt x="1079" y="5"/>
                    <a:pt x="1088" y="5"/>
                    <a:pt x="1099" y="5"/>
                  </a:cubicBezTo>
                  <a:cubicBezTo>
                    <a:pt x="1132" y="6"/>
                    <a:pt x="1165" y="8"/>
                    <a:pt x="1194" y="13"/>
                  </a:cubicBezTo>
                  <a:cubicBezTo>
                    <a:pt x="1226" y="19"/>
                    <a:pt x="1256" y="27"/>
                    <a:pt x="1285" y="42"/>
                  </a:cubicBezTo>
                  <a:cubicBezTo>
                    <a:pt x="1314" y="57"/>
                    <a:pt x="1340" y="78"/>
                    <a:pt x="1363" y="100"/>
                  </a:cubicBezTo>
                  <a:cubicBezTo>
                    <a:pt x="1364" y="99"/>
                    <a:pt x="1364" y="99"/>
                    <a:pt x="1364" y="99"/>
                  </a:cubicBezTo>
                  <a:cubicBezTo>
                    <a:pt x="1363" y="100"/>
                    <a:pt x="1363" y="100"/>
                    <a:pt x="1363" y="100"/>
                  </a:cubicBezTo>
                  <a:cubicBezTo>
                    <a:pt x="1385" y="123"/>
                    <a:pt x="1405" y="148"/>
                    <a:pt x="1420" y="178"/>
                  </a:cubicBezTo>
                  <a:cubicBezTo>
                    <a:pt x="1435" y="207"/>
                    <a:pt x="1443" y="236"/>
                    <a:pt x="1449" y="268"/>
                  </a:cubicBezTo>
                  <a:cubicBezTo>
                    <a:pt x="1455" y="298"/>
                    <a:pt x="1457" y="331"/>
                    <a:pt x="1458" y="363"/>
                  </a:cubicBezTo>
                  <a:cubicBezTo>
                    <a:pt x="1458" y="374"/>
                    <a:pt x="1458" y="384"/>
                    <a:pt x="1458" y="407"/>
                  </a:cubicBezTo>
                  <a:cubicBezTo>
                    <a:pt x="1458" y="429"/>
                    <a:pt x="1458" y="447"/>
                    <a:pt x="1458" y="461"/>
                  </a:cubicBezTo>
                  <a:lnTo>
                    <a:pt x="1460" y="461"/>
                  </a:ln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82" name="Picture 9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25600" y="4633913"/>
              <a:ext cx="822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97"/>
            <p:cNvSpPr/>
            <p:nvPr/>
          </p:nvSpPr>
          <p:spPr bwMode="auto">
            <a:xfrm>
              <a:off x="2303463" y="5194300"/>
              <a:ext cx="65088" cy="41275"/>
            </a:xfrm>
            <a:custGeom>
              <a:avLst/>
              <a:gdLst>
                <a:gd name="T0" fmla="*/ 39 w 41"/>
                <a:gd name="T1" fmla="*/ 26 h 26"/>
                <a:gd name="T2" fmla="*/ 41 w 41"/>
                <a:gd name="T3" fmla="*/ 22 h 26"/>
                <a:gd name="T4" fmla="*/ 2 w 41"/>
                <a:gd name="T5" fmla="*/ 0 h 26"/>
                <a:gd name="T6" fmla="*/ 0 w 41"/>
                <a:gd name="T7" fmla="*/ 3 h 26"/>
                <a:gd name="T8" fmla="*/ 39 w 41"/>
                <a:gd name="T9" fmla="*/ 26 h 26"/>
              </a:gdLst>
              <a:ahLst/>
              <a:cxnLst>
                <a:cxn ang="0">
                  <a:pos x="T0" y="T1"/>
                </a:cxn>
                <a:cxn ang="0">
                  <a:pos x="T2" y="T3"/>
                </a:cxn>
                <a:cxn ang="0">
                  <a:pos x="T4" y="T5"/>
                </a:cxn>
                <a:cxn ang="0">
                  <a:pos x="T6" y="T7"/>
                </a:cxn>
                <a:cxn ang="0">
                  <a:pos x="T8" y="T9"/>
                </a:cxn>
              </a:cxnLst>
              <a:rect l="0" t="0" r="r" b="b"/>
              <a:pathLst>
                <a:path w="41" h="26">
                  <a:moveTo>
                    <a:pt x="39" y="26"/>
                  </a:moveTo>
                  <a:lnTo>
                    <a:pt x="41" y="22"/>
                  </a:lnTo>
                  <a:lnTo>
                    <a:pt x="2" y="0"/>
                  </a:lnTo>
                  <a:lnTo>
                    <a:pt x="0" y="3"/>
                  </a:lnTo>
                  <a:lnTo>
                    <a:pt x="39" y="2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98"/>
            <p:cNvSpPr/>
            <p:nvPr/>
          </p:nvSpPr>
          <p:spPr bwMode="auto">
            <a:xfrm>
              <a:off x="2303463" y="5194300"/>
              <a:ext cx="65088" cy="41275"/>
            </a:xfrm>
            <a:custGeom>
              <a:avLst/>
              <a:gdLst>
                <a:gd name="T0" fmla="*/ 39 w 41"/>
                <a:gd name="T1" fmla="*/ 26 h 26"/>
                <a:gd name="T2" fmla="*/ 41 w 41"/>
                <a:gd name="T3" fmla="*/ 22 h 26"/>
                <a:gd name="T4" fmla="*/ 2 w 41"/>
                <a:gd name="T5" fmla="*/ 0 h 26"/>
                <a:gd name="T6" fmla="*/ 0 w 41"/>
                <a:gd name="T7" fmla="*/ 3 h 26"/>
              </a:gdLst>
              <a:ahLst/>
              <a:cxnLst>
                <a:cxn ang="0">
                  <a:pos x="T0" y="T1"/>
                </a:cxn>
                <a:cxn ang="0">
                  <a:pos x="T2" y="T3"/>
                </a:cxn>
                <a:cxn ang="0">
                  <a:pos x="T4" y="T5"/>
                </a:cxn>
                <a:cxn ang="0">
                  <a:pos x="T6" y="T7"/>
                </a:cxn>
              </a:cxnLst>
              <a:rect l="0" t="0" r="r" b="b"/>
              <a:pathLst>
                <a:path w="41" h="26">
                  <a:moveTo>
                    <a:pt x="39" y="26"/>
                  </a:moveTo>
                  <a:lnTo>
                    <a:pt x="41" y="22"/>
                  </a:lnTo>
                  <a:lnTo>
                    <a:pt x="2"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99"/>
            <p:cNvSpPr/>
            <p:nvPr/>
          </p:nvSpPr>
          <p:spPr bwMode="auto">
            <a:xfrm>
              <a:off x="1708150" y="4849813"/>
              <a:ext cx="66675" cy="42862"/>
            </a:xfrm>
            <a:custGeom>
              <a:avLst/>
              <a:gdLst>
                <a:gd name="T0" fmla="*/ 41 w 42"/>
                <a:gd name="T1" fmla="*/ 27 h 27"/>
                <a:gd name="T2" fmla="*/ 42 w 42"/>
                <a:gd name="T3" fmla="*/ 24 h 27"/>
                <a:gd name="T4" fmla="*/ 2 w 42"/>
                <a:gd name="T5" fmla="*/ 0 h 27"/>
                <a:gd name="T6" fmla="*/ 0 w 42"/>
                <a:gd name="T7" fmla="*/ 4 h 27"/>
                <a:gd name="T8" fmla="*/ 41 w 42"/>
                <a:gd name="T9" fmla="*/ 27 h 27"/>
              </a:gdLst>
              <a:ahLst/>
              <a:cxnLst>
                <a:cxn ang="0">
                  <a:pos x="T0" y="T1"/>
                </a:cxn>
                <a:cxn ang="0">
                  <a:pos x="T2" y="T3"/>
                </a:cxn>
                <a:cxn ang="0">
                  <a:pos x="T4" y="T5"/>
                </a:cxn>
                <a:cxn ang="0">
                  <a:pos x="T6" y="T7"/>
                </a:cxn>
                <a:cxn ang="0">
                  <a:pos x="T8" y="T9"/>
                </a:cxn>
              </a:cxnLst>
              <a:rect l="0" t="0" r="r" b="b"/>
              <a:pathLst>
                <a:path w="42" h="27">
                  <a:moveTo>
                    <a:pt x="41" y="27"/>
                  </a:moveTo>
                  <a:lnTo>
                    <a:pt x="42" y="24"/>
                  </a:lnTo>
                  <a:lnTo>
                    <a:pt x="2" y="0"/>
                  </a:lnTo>
                  <a:lnTo>
                    <a:pt x="0" y="4"/>
                  </a:lnTo>
                  <a:lnTo>
                    <a:pt x="41" y="2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00"/>
            <p:cNvSpPr/>
            <p:nvPr/>
          </p:nvSpPr>
          <p:spPr bwMode="auto">
            <a:xfrm>
              <a:off x="1708150" y="4849813"/>
              <a:ext cx="66675" cy="42862"/>
            </a:xfrm>
            <a:custGeom>
              <a:avLst/>
              <a:gdLst>
                <a:gd name="T0" fmla="*/ 41 w 42"/>
                <a:gd name="T1" fmla="*/ 27 h 27"/>
                <a:gd name="T2" fmla="*/ 42 w 42"/>
                <a:gd name="T3" fmla="*/ 24 h 27"/>
                <a:gd name="T4" fmla="*/ 2 w 42"/>
                <a:gd name="T5" fmla="*/ 0 h 27"/>
                <a:gd name="T6" fmla="*/ 0 w 42"/>
                <a:gd name="T7" fmla="*/ 4 h 27"/>
              </a:gdLst>
              <a:ahLst/>
              <a:cxnLst>
                <a:cxn ang="0">
                  <a:pos x="T0" y="T1"/>
                </a:cxn>
                <a:cxn ang="0">
                  <a:pos x="T2" y="T3"/>
                </a:cxn>
                <a:cxn ang="0">
                  <a:pos x="T4" y="T5"/>
                </a:cxn>
                <a:cxn ang="0">
                  <a:pos x="T6" y="T7"/>
                </a:cxn>
              </a:cxnLst>
              <a:rect l="0" t="0" r="r" b="b"/>
              <a:pathLst>
                <a:path w="42" h="27">
                  <a:moveTo>
                    <a:pt x="41" y="27"/>
                  </a:moveTo>
                  <a:lnTo>
                    <a:pt x="42" y="24"/>
                  </a:lnTo>
                  <a:lnTo>
                    <a:pt x="2" y="0"/>
                  </a:lnTo>
                  <a:lnTo>
                    <a:pt x="0"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01"/>
            <p:cNvSpPr/>
            <p:nvPr/>
          </p:nvSpPr>
          <p:spPr bwMode="auto">
            <a:xfrm>
              <a:off x="2141538" y="5330825"/>
              <a:ext cx="30163" cy="68262"/>
            </a:xfrm>
            <a:custGeom>
              <a:avLst/>
              <a:gdLst>
                <a:gd name="T0" fmla="*/ 15 w 19"/>
                <a:gd name="T1" fmla="*/ 43 h 43"/>
                <a:gd name="T2" fmla="*/ 19 w 19"/>
                <a:gd name="T3" fmla="*/ 42 h 43"/>
                <a:gd name="T4" fmla="*/ 3 w 19"/>
                <a:gd name="T5" fmla="*/ 0 h 43"/>
                <a:gd name="T6" fmla="*/ 0 w 19"/>
                <a:gd name="T7" fmla="*/ 1 h 43"/>
                <a:gd name="T8" fmla="*/ 15 w 19"/>
                <a:gd name="T9" fmla="*/ 43 h 43"/>
              </a:gdLst>
              <a:ahLst/>
              <a:cxnLst>
                <a:cxn ang="0">
                  <a:pos x="T0" y="T1"/>
                </a:cxn>
                <a:cxn ang="0">
                  <a:pos x="T2" y="T3"/>
                </a:cxn>
                <a:cxn ang="0">
                  <a:pos x="T4" y="T5"/>
                </a:cxn>
                <a:cxn ang="0">
                  <a:pos x="T6" y="T7"/>
                </a:cxn>
                <a:cxn ang="0">
                  <a:pos x="T8" y="T9"/>
                </a:cxn>
              </a:cxnLst>
              <a:rect l="0" t="0" r="r" b="b"/>
              <a:pathLst>
                <a:path w="19" h="43">
                  <a:moveTo>
                    <a:pt x="15" y="43"/>
                  </a:moveTo>
                  <a:lnTo>
                    <a:pt x="19" y="42"/>
                  </a:lnTo>
                  <a:lnTo>
                    <a:pt x="3" y="0"/>
                  </a:lnTo>
                  <a:lnTo>
                    <a:pt x="0" y="1"/>
                  </a:lnTo>
                  <a:lnTo>
                    <a:pt x="15" y="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02"/>
            <p:cNvSpPr/>
            <p:nvPr/>
          </p:nvSpPr>
          <p:spPr bwMode="auto">
            <a:xfrm>
              <a:off x="2141538" y="5330825"/>
              <a:ext cx="30163" cy="68262"/>
            </a:xfrm>
            <a:custGeom>
              <a:avLst/>
              <a:gdLst>
                <a:gd name="T0" fmla="*/ 15 w 19"/>
                <a:gd name="T1" fmla="*/ 43 h 43"/>
                <a:gd name="T2" fmla="*/ 19 w 19"/>
                <a:gd name="T3" fmla="*/ 42 h 43"/>
                <a:gd name="T4" fmla="*/ 3 w 19"/>
                <a:gd name="T5" fmla="*/ 0 h 43"/>
                <a:gd name="T6" fmla="*/ 0 w 19"/>
                <a:gd name="T7" fmla="*/ 1 h 43"/>
              </a:gdLst>
              <a:ahLst/>
              <a:cxnLst>
                <a:cxn ang="0">
                  <a:pos x="T0" y="T1"/>
                </a:cxn>
                <a:cxn ang="0">
                  <a:pos x="T2" y="T3"/>
                </a:cxn>
                <a:cxn ang="0">
                  <a:pos x="T4" y="T5"/>
                </a:cxn>
                <a:cxn ang="0">
                  <a:pos x="T6" y="T7"/>
                </a:cxn>
              </a:cxnLst>
              <a:rect l="0" t="0" r="r" b="b"/>
              <a:pathLst>
                <a:path w="19" h="43">
                  <a:moveTo>
                    <a:pt x="15" y="43"/>
                  </a:moveTo>
                  <a:lnTo>
                    <a:pt x="19" y="42"/>
                  </a:lnTo>
                  <a:lnTo>
                    <a:pt x="3"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103"/>
            <p:cNvSpPr/>
            <p:nvPr/>
          </p:nvSpPr>
          <p:spPr bwMode="auto">
            <a:xfrm>
              <a:off x="1905000" y="4686300"/>
              <a:ext cx="31750" cy="71437"/>
            </a:xfrm>
            <a:custGeom>
              <a:avLst/>
              <a:gdLst>
                <a:gd name="T0" fmla="*/ 16 w 20"/>
                <a:gd name="T1" fmla="*/ 45 h 45"/>
                <a:gd name="T2" fmla="*/ 20 w 20"/>
                <a:gd name="T3" fmla="*/ 43 h 45"/>
                <a:gd name="T4" fmla="*/ 4 w 20"/>
                <a:gd name="T5" fmla="*/ 0 h 45"/>
                <a:gd name="T6" fmla="*/ 0 w 20"/>
                <a:gd name="T7" fmla="*/ 1 h 45"/>
                <a:gd name="T8" fmla="*/ 16 w 20"/>
                <a:gd name="T9" fmla="*/ 45 h 45"/>
              </a:gdLst>
              <a:ahLst/>
              <a:cxnLst>
                <a:cxn ang="0">
                  <a:pos x="T0" y="T1"/>
                </a:cxn>
                <a:cxn ang="0">
                  <a:pos x="T2" y="T3"/>
                </a:cxn>
                <a:cxn ang="0">
                  <a:pos x="T4" y="T5"/>
                </a:cxn>
                <a:cxn ang="0">
                  <a:pos x="T6" y="T7"/>
                </a:cxn>
                <a:cxn ang="0">
                  <a:pos x="T8" y="T9"/>
                </a:cxn>
              </a:cxnLst>
              <a:rect l="0" t="0" r="r" b="b"/>
              <a:pathLst>
                <a:path w="20" h="45">
                  <a:moveTo>
                    <a:pt x="16" y="45"/>
                  </a:moveTo>
                  <a:lnTo>
                    <a:pt x="20" y="43"/>
                  </a:lnTo>
                  <a:lnTo>
                    <a:pt x="4" y="0"/>
                  </a:lnTo>
                  <a:lnTo>
                    <a:pt x="0" y="1"/>
                  </a:lnTo>
                  <a:lnTo>
                    <a:pt x="16" y="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04"/>
            <p:cNvSpPr/>
            <p:nvPr/>
          </p:nvSpPr>
          <p:spPr bwMode="auto">
            <a:xfrm>
              <a:off x="1905000" y="4686300"/>
              <a:ext cx="31750" cy="71437"/>
            </a:xfrm>
            <a:custGeom>
              <a:avLst/>
              <a:gdLst>
                <a:gd name="T0" fmla="*/ 16 w 20"/>
                <a:gd name="T1" fmla="*/ 45 h 45"/>
                <a:gd name="T2" fmla="*/ 20 w 20"/>
                <a:gd name="T3" fmla="*/ 43 h 45"/>
                <a:gd name="T4" fmla="*/ 4 w 20"/>
                <a:gd name="T5" fmla="*/ 0 h 45"/>
                <a:gd name="T6" fmla="*/ 0 w 20"/>
                <a:gd name="T7" fmla="*/ 1 h 45"/>
              </a:gdLst>
              <a:ahLst/>
              <a:cxnLst>
                <a:cxn ang="0">
                  <a:pos x="T0" y="T1"/>
                </a:cxn>
                <a:cxn ang="0">
                  <a:pos x="T2" y="T3"/>
                </a:cxn>
                <a:cxn ang="0">
                  <a:pos x="T4" y="T5"/>
                </a:cxn>
                <a:cxn ang="0">
                  <a:pos x="T6" y="T7"/>
                </a:cxn>
              </a:cxnLst>
              <a:rect l="0" t="0" r="r" b="b"/>
              <a:pathLst>
                <a:path w="20" h="45">
                  <a:moveTo>
                    <a:pt x="16" y="45"/>
                  </a:moveTo>
                  <a:lnTo>
                    <a:pt x="20" y="43"/>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05"/>
            <p:cNvSpPr/>
            <p:nvPr/>
          </p:nvSpPr>
          <p:spPr bwMode="auto">
            <a:xfrm>
              <a:off x="2189163" y="5307013"/>
              <a:ext cx="41275" cy="65087"/>
            </a:xfrm>
            <a:custGeom>
              <a:avLst/>
              <a:gdLst>
                <a:gd name="T0" fmla="*/ 23 w 26"/>
                <a:gd name="T1" fmla="*/ 41 h 41"/>
                <a:gd name="T2" fmla="*/ 26 w 26"/>
                <a:gd name="T3" fmla="*/ 39 h 41"/>
                <a:gd name="T4" fmla="*/ 4 w 26"/>
                <a:gd name="T5" fmla="*/ 0 h 41"/>
                <a:gd name="T6" fmla="*/ 0 w 26"/>
                <a:gd name="T7" fmla="*/ 2 h 41"/>
                <a:gd name="T8" fmla="*/ 23 w 26"/>
                <a:gd name="T9" fmla="*/ 41 h 41"/>
              </a:gdLst>
              <a:ahLst/>
              <a:cxnLst>
                <a:cxn ang="0">
                  <a:pos x="T0" y="T1"/>
                </a:cxn>
                <a:cxn ang="0">
                  <a:pos x="T2" y="T3"/>
                </a:cxn>
                <a:cxn ang="0">
                  <a:pos x="T4" y="T5"/>
                </a:cxn>
                <a:cxn ang="0">
                  <a:pos x="T6" y="T7"/>
                </a:cxn>
                <a:cxn ang="0">
                  <a:pos x="T8" y="T9"/>
                </a:cxn>
              </a:cxnLst>
              <a:rect l="0" t="0" r="r" b="b"/>
              <a:pathLst>
                <a:path w="26" h="41">
                  <a:moveTo>
                    <a:pt x="23" y="41"/>
                  </a:moveTo>
                  <a:lnTo>
                    <a:pt x="26" y="39"/>
                  </a:lnTo>
                  <a:lnTo>
                    <a:pt x="4" y="0"/>
                  </a:lnTo>
                  <a:lnTo>
                    <a:pt x="0" y="2"/>
                  </a:lnTo>
                  <a:lnTo>
                    <a:pt x="23"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06"/>
            <p:cNvSpPr/>
            <p:nvPr/>
          </p:nvSpPr>
          <p:spPr bwMode="auto">
            <a:xfrm>
              <a:off x="2189163" y="5307013"/>
              <a:ext cx="41275" cy="65087"/>
            </a:xfrm>
            <a:custGeom>
              <a:avLst/>
              <a:gdLst>
                <a:gd name="T0" fmla="*/ 23 w 26"/>
                <a:gd name="T1" fmla="*/ 41 h 41"/>
                <a:gd name="T2" fmla="*/ 26 w 26"/>
                <a:gd name="T3" fmla="*/ 39 h 41"/>
                <a:gd name="T4" fmla="*/ 4 w 26"/>
                <a:gd name="T5" fmla="*/ 0 h 41"/>
                <a:gd name="T6" fmla="*/ 0 w 26"/>
                <a:gd name="T7" fmla="*/ 2 h 41"/>
              </a:gdLst>
              <a:ahLst/>
              <a:cxnLst>
                <a:cxn ang="0">
                  <a:pos x="T0" y="T1"/>
                </a:cxn>
                <a:cxn ang="0">
                  <a:pos x="T2" y="T3"/>
                </a:cxn>
                <a:cxn ang="0">
                  <a:pos x="T4" y="T5"/>
                </a:cxn>
                <a:cxn ang="0">
                  <a:pos x="T6" y="T7"/>
                </a:cxn>
              </a:cxnLst>
              <a:rect l="0" t="0" r="r" b="b"/>
              <a:pathLst>
                <a:path w="26" h="41">
                  <a:moveTo>
                    <a:pt x="23" y="41"/>
                  </a:moveTo>
                  <a:lnTo>
                    <a:pt x="26" y="39"/>
                  </a:lnTo>
                  <a:lnTo>
                    <a:pt x="4"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107"/>
            <p:cNvSpPr/>
            <p:nvPr/>
          </p:nvSpPr>
          <p:spPr bwMode="auto">
            <a:xfrm>
              <a:off x="1846263" y="4713288"/>
              <a:ext cx="41275" cy="66675"/>
            </a:xfrm>
            <a:custGeom>
              <a:avLst/>
              <a:gdLst>
                <a:gd name="T0" fmla="*/ 23 w 26"/>
                <a:gd name="T1" fmla="*/ 42 h 42"/>
                <a:gd name="T2" fmla="*/ 26 w 26"/>
                <a:gd name="T3" fmla="*/ 40 h 42"/>
                <a:gd name="T4" fmla="*/ 3 w 26"/>
                <a:gd name="T5" fmla="*/ 0 h 42"/>
                <a:gd name="T6" fmla="*/ 0 w 26"/>
                <a:gd name="T7" fmla="*/ 2 h 42"/>
                <a:gd name="T8" fmla="*/ 23 w 26"/>
                <a:gd name="T9" fmla="*/ 42 h 42"/>
              </a:gdLst>
              <a:ahLst/>
              <a:cxnLst>
                <a:cxn ang="0">
                  <a:pos x="T0" y="T1"/>
                </a:cxn>
                <a:cxn ang="0">
                  <a:pos x="T2" y="T3"/>
                </a:cxn>
                <a:cxn ang="0">
                  <a:pos x="T4" y="T5"/>
                </a:cxn>
                <a:cxn ang="0">
                  <a:pos x="T6" y="T7"/>
                </a:cxn>
                <a:cxn ang="0">
                  <a:pos x="T8" y="T9"/>
                </a:cxn>
              </a:cxnLst>
              <a:rect l="0" t="0" r="r" b="b"/>
              <a:pathLst>
                <a:path w="26" h="42">
                  <a:moveTo>
                    <a:pt x="23" y="42"/>
                  </a:moveTo>
                  <a:lnTo>
                    <a:pt x="26" y="40"/>
                  </a:lnTo>
                  <a:lnTo>
                    <a:pt x="3" y="0"/>
                  </a:lnTo>
                  <a:lnTo>
                    <a:pt x="0" y="2"/>
                  </a:lnTo>
                  <a:lnTo>
                    <a:pt x="23" y="4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108"/>
            <p:cNvSpPr/>
            <p:nvPr/>
          </p:nvSpPr>
          <p:spPr bwMode="auto">
            <a:xfrm>
              <a:off x="1846263" y="4713288"/>
              <a:ext cx="41275" cy="66675"/>
            </a:xfrm>
            <a:custGeom>
              <a:avLst/>
              <a:gdLst>
                <a:gd name="T0" fmla="*/ 23 w 26"/>
                <a:gd name="T1" fmla="*/ 42 h 42"/>
                <a:gd name="T2" fmla="*/ 26 w 26"/>
                <a:gd name="T3" fmla="*/ 40 h 42"/>
                <a:gd name="T4" fmla="*/ 3 w 26"/>
                <a:gd name="T5" fmla="*/ 0 h 42"/>
                <a:gd name="T6" fmla="*/ 0 w 26"/>
                <a:gd name="T7" fmla="*/ 2 h 42"/>
              </a:gdLst>
              <a:ahLst/>
              <a:cxnLst>
                <a:cxn ang="0">
                  <a:pos x="T0" y="T1"/>
                </a:cxn>
                <a:cxn ang="0">
                  <a:pos x="T2" y="T3"/>
                </a:cxn>
                <a:cxn ang="0">
                  <a:pos x="T4" y="T5"/>
                </a:cxn>
                <a:cxn ang="0">
                  <a:pos x="T6" y="T7"/>
                </a:cxn>
              </a:cxnLst>
              <a:rect l="0" t="0" r="r" b="b"/>
              <a:pathLst>
                <a:path w="26" h="42">
                  <a:moveTo>
                    <a:pt x="23" y="42"/>
                  </a:moveTo>
                  <a:lnTo>
                    <a:pt x="26" y="40"/>
                  </a:lnTo>
                  <a:lnTo>
                    <a:pt x="3"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09"/>
            <p:cNvSpPr/>
            <p:nvPr/>
          </p:nvSpPr>
          <p:spPr bwMode="auto">
            <a:xfrm>
              <a:off x="2233613" y="5276850"/>
              <a:ext cx="50800" cy="58737"/>
            </a:xfrm>
            <a:custGeom>
              <a:avLst/>
              <a:gdLst>
                <a:gd name="T0" fmla="*/ 29 w 32"/>
                <a:gd name="T1" fmla="*/ 37 h 37"/>
                <a:gd name="T2" fmla="*/ 32 w 32"/>
                <a:gd name="T3" fmla="*/ 34 h 37"/>
                <a:gd name="T4" fmla="*/ 3 w 32"/>
                <a:gd name="T5" fmla="*/ 0 h 37"/>
                <a:gd name="T6" fmla="*/ 0 w 32"/>
                <a:gd name="T7" fmla="*/ 2 h 37"/>
                <a:gd name="T8" fmla="*/ 29 w 32"/>
                <a:gd name="T9" fmla="*/ 37 h 37"/>
              </a:gdLst>
              <a:ahLst/>
              <a:cxnLst>
                <a:cxn ang="0">
                  <a:pos x="T0" y="T1"/>
                </a:cxn>
                <a:cxn ang="0">
                  <a:pos x="T2" y="T3"/>
                </a:cxn>
                <a:cxn ang="0">
                  <a:pos x="T4" y="T5"/>
                </a:cxn>
                <a:cxn ang="0">
                  <a:pos x="T6" y="T7"/>
                </a:cxn>
                <a:cxn ang="0">
                  <a:pos x="T8" y="T9"/>
                </a:cxn>
              </a:cxnLst>
              <a:rect l="0" t="0" r="r" b="b"/>
              <a:pathLst>
                <a:path w="32" h="37">
                  <a:moveTo>
                    <a:pt x="29" y="37"/>
                  </a:moveTo>
                  <a:lnTo>
                    <a:pt x="32" y="34"/>
                  </a:lnTo>
                  <a:lnTo>
                    <a:pt x="3" y="0"/>
                  </a:lnTo>
                  <a:lnTo>
                    <a:pt x="0" y="2"/>
                  </a:lnTo>
                  <a:lnTo>
                    <a:pt x="29" y="3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10"/>
            <p:cNvSpPr/>
            <p:nvPr/>
          </p:nvSpPr>
          <p:spPr bwMode="auto">
            <a:xfrm>
              <a:off x="2233613" y="5276850"/>
              <a:ext cx="50800" cy="58737"/>
            </a:xfrm>
            <a:custGeom>
              <a:avLst/>
              <a:gdLst>
                <a:gd name="T0" fmla="*/ 29 w 32"/>
                <a:gd name="T1" fmla="*/ 37 h 37"/>
                <a:gd name="T2" fmla="*/ 32 w 32"/>
                <a:gd name="T3" fmla="*/ 34 h 37"/>
                <a:gd name="T4" fmla="*/ 3 w 32"/>
                <a:gd name="T5" fmla="*/ 0 h 37"/>
                <a:gd name="T6" fmla="*/ 0 w 32"/>
                <a:gd name="T7" fmla="*/ 2 h 37"/>
              </a:gdLst>
              <a:ahLst/>
              <a:cxnLst>
                <a:cxn ang="0">
                  <a:pos x="T0" y="T1"/>
                </a:cxn>
                <a:cxn ang="0">
                  <a:pos x="T2" y="T3"/>
                </a:cxn>
                <a:cxn ang="0">
                  <a:pos x="T4" y="T5"/>
                </a:cxn>
                <a:cxn ang="0">
                  <a:pos x="T6" y="T7"/>
                </a:cxn>
              </a:cxnLst>
              <a:rect l="0" t="0" r="r" b="b"/>
              <a:pathLst>
                <a:path w="32" h="37">
                  <a:moveTo>
                    <a:pt x="29" y="37"/>
                  </a:moveTo>
                  <a:lnTo>
                    <a:pt x="32" y="34"/>
                  </a:lnTo>
                  <a:lnTo>
                    <a:pt x="3"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11"/>
            <p:cNvSpPr/>
            <p:nvPr/>
          </p:nvSpPr>
          <p:spPr bwMode="auto">
            <a:xfrm>
              <a:off x="1792288" y="4749800"/>
              <a:ext cx="52388" cy="61912"/>
            </a:xfrm>
            <a:custGeom>
              <a:avLst/>
              <a:gdLst>
                <a:gd name="T0" fmla="*/ 30 w 33"/>
                <a:gd name="T1" fmla="*/ 39 h 39"/>
                <a:gd name="T2" fmla="*/ 33 w 33"/>
                <a:gd name="T3" fmla="*/ 36 h 39"/>
                <a:gd name="T4" fmla="*/ 3 w 33"/>
                <a:gd name="T5" fmla="*/ 0 h 39"/>
                <a:gd name="T6" fmla="*/ 0 w 33"/>
                <a:gd name="T7" fmla="*/ 3 h 39"/>
                <a:gd name="T8" fmla="*/ 30 w 33"/>
                <a:gd name="T9" fmla="*/ 39 h 39"/>
              </a:gdLst>
              <a:ahLst/>
              <a:cxnLst>
                <a:cxn ang="0">
                  <a:pos x="T0" y="T1"/>
                </a:cxn>
                <a:cxn ang="0">
                  <a:pos x="T2" y="T3"/>
                </a:cxn>
                <a:cxn ang="0">
                  <a:pos x="T4" y="T5"/>
                </a:cxn>
                <a:cxn ang="0">
                  <a:pos x="T6" y="T7"/>
                </a:cxn>
                <a:cxn ang="0">
                  <a:pos x="T8" y="T9"/>
                </a:cxn>
              </a:cxnLst>
              <a:rect l="0" t="0" r="r" b="b"/>
              <a:pathLst>
                <a:path w="33" h="39">
                  <a:moveTo>
                    <a:pt x="30" y="39"/>
                  </a:moveTo>
                  <a:lnTo>
                    <a:pt x="33" y="36"/>
                  </a:lnTo>
                  <a:lnTo>
                    <a:pt x="3" y="0"/>
                  </a:lnTo>
                  <a:lnTo>
                    <a:pt x="0" y="3"/>
                  </a:lnTo>
                  <a:lnTo>
                    <a:pt x="30" y="3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112"/>
            <p:cNvSpPr/>
            <p:nvPr/>
          </p:nvSpPr>
          <p:spPr bwMode="auto">
            <a:xfrm>
              <a:off x="1792288" y="4749800"/>
              <a:ext cx="52388" cy="61912"/>
            </a:xfrm>
            <a:custGeom>
              <a:avLst/>
              <a:gdLst>
                <a:gd name="T0" fmla="*/ 30 w 33"/>
                <a:gd name="T1" fmla="*/ 39 h 39"/>
                <a:gd name="T2" fmla="*/ 33 w 33"/>
                <a:gd name="T3" fmla="*/ 36 h 39"/>
                <a:gd name="T4" fmla="*/ 3 w 33"/>
                <a:gd name="T5" fmla="*/ 0 h 39"/>
                <a:gd name="T6" fmla="*/ 0 w 33"/>
                <a:gd name="T7" fmla="*/ 3 h 39"/>
              </a:gdLst>
              <a:ahLst/>
              <a:cxnLst>
                <a:cxn ang="0">
                  <a:pos x="T0" y="T1"/>
                </a:cxn>
                <a:cxn ang="0">
                  <a:pos x="T2" y="T3"/>
                </a:cxn>
                <a:cxn ang="0">
                  <a:pos x="T4" y="T5"/>
                </a:cxn>
                <a:cxn ang="0">
                  <a:pos x="T6" y="T7"/>
                </a:cxn>
              </a:cxnLst>
              <a:rect l="0" t="0" r="r" b="b"/>
              <a:pathLst>
                <a:path w="33" h="39">
                  <a:moveTo>
                    <a:pt x="30" y="39"/>
                  </a:moveTo>
                  <a:lnTo>
                    <a:pt x="33" y="36"/>
                  </a:lnTo>
                  <a:lnTo>
                    <a:pt x="3"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113"/>
            <p:cNvSpPr/>
            <p:nvPr/>
          </p:nvSpPr>
          <p:spPr bwMode="auto">
            <a:xfrm>
              <a:off x="2271713" y="5237163"/>
              <a:ext cx="58738" cy="50800"/>
            </a:xfrm>
            <a:custGeom>
              <a:avLst/>
              <a:gdLst>
                <a:gd name="T0" fmla="*/ 35 w 37"/>
                <a:gd name="T1" fmla="*/ 32 h 32"/>
                <a:gd name="T2" fmla="*/ 37 w 37"/>
                <a:gd name="T3" fmla="*/ 29 h 32"/>
                <a:gd name="T4" fmla="*/ 3 w 37"/>
                <a:gd name="T5" fmla="*/ 0 h 32"/>
                <a:gd name="T6" fmla="*/ 0 w 37"/>
                <a:gd name="T7" fmla="*/ 3 h 32"/>
                <a:gd name="T8" fmla="*/ 35 w 37"/>
                <a:gd name="T9" fmla="*/ 32 h 32"/>
              </a:gdLst>
              <a:ahLst/>
              <a:cxnLst>
                <a:cxn ang="0">
                  <a:pos x="T0" y="T1"/>
                </a:cxn>
                <a:cxn ang="0">
                  <a:pos x="T2" y="T3"/>
                </a:cxn>
                <a:cxn ang="0">
                  <a:pos x="T4" y="T5"/>
                </a:cxn>
                <a:cxn ang="0">
                  <a:pos x="T6" y="T7"/>
                </a:cxn>
                <a:cxn ang="0">
                  <a:pos x="T8" y="T9"/>
                </a:cxn>
              </a:cxnLst>
              <a:rect l="0" t="0" r="r" b="b"/>
              <a:pathLst>
                <a:path w="37" h="32">
                  <a:moveTo>
                    <a:pt x="35" y="32"/>
                  </a:moveTo>
                  <a:lnTo>
                    <a:pt x="37" y="29"/>
                  </a:lnTo>
                  <a:lnTo>
                    <a:pt x="3" y="0"/>
                  </a:lnTo>
                  <a:lnTo>
                    <a:pt x="0" y="3"/>
                  </a:lnTo>
                  <a:lnTo>
                    <a:pt x="35" y="3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114"/>
            <p:cNvSpPr/>
            <p:nvPr/>
          </p:nvSpPr>
          <p:spPr bwMode="auto">
            <a:xfrm>
              <a:off x="2271713" y="5237163"/>
              <a:ext cx="58738" cy="50800"/>
            </a:xfrm>
            <a:custGeom>
              <a:avLst/>
              <a:gdLst>
                <a:gd name="T0" fmla="*/ 35 w 37"/>
                <a:gd name="T1" fmla="*/ 32 h 32"/>
                <a:gd name="T2" fmla="*/ 37 w 37"/>
                <a:gd name="T3" fmla="*/ 29 h 32"/>
                <a:gd name="T4" fmla="*/ 3 w 37"/>
                <a:gd name="T5" fmla="*/ 0 h 32"/>
                <a:gd name="T6" fmla="*/ 0 w 37"/>
                <a:gd name="T7" fmla="*/ 3 h 32"/>
              </a:gdLst>
              <a:ahLst/>
              <a:cxnLst>
                <a:cxn ang="0">
                  <a:pos x="T0" y="T1"/>
                </a:cxn>
                <a:cxn ang="0">
                  <a:pos x="T2" y="T3"/>
                </a:cxn>
                <a:cxn ang="0">
                  <a:pos x="T4" y="T5"/>
                </a:cxn>
                <a:cxn ang="0">
                  <a:pos x="T6" y="T7"/>
                </a:cxn>
              </a:cxnLst>
              <a:rect l="0" t="0" r="r" b="b"/>
              <a:pathLst>
                <a:path w="37" h="32">
                  <a:moveTo>
                    <a:pt x="35" y="32"/>
                  </a:moveTo>
                  <a:lnTo>
                    <a:pt x="37" y="29"/>
                  </a:lnTo>
                  <a:lnTo>
                    <a:pt x="3"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115"/>
            <p:cNvSpPr/>
            <p:nvPr/>
          </p:nvSpPr>
          <p:spPr bwMode="auto">
            <a:xfrm>
              <a:off x="1746250" y="4797425"/>
              <a:ext cx="60325" cy="52387"/>
            </a:xfrm>
            <a:custGeom>
              <a:avLst/>
              <a:gdLst>
                <a:gd name="T0" fmla="*/ 35 w 38"/>
                <a:gd name="T1" fmla="*/ 33 h 33"/>
                <a:gd name="T2" fmla="*/ 38 w 38"/>
                <a:gd name="T3" fmla="*/ 30 h 33"/>
                <a:gd name="T4" fmla="*/ 2 w 38"/>
                <a:gd name="T5" fmla="*/ 0 h 33"/>
                <a:gd name="T6" fmla="*/ 0 w 38"/>
                <a:gd name="T7" fmla="*/ 3 h 33"/>
                <a:gd name="T8" fmla="*/ 35 w 38"/>
                <a:gd name="T9" fmla="*/ 33 h 33"/>
              </a:gdLst>
              <a:ahLst/>
              <a:cxnLst>
                <a:cxn ang="0">
                  <a:pos x="T0" y="T1"/>
                </a:cxn>
                <a:cxn ang="0">
                  <a:pos x="T2" y="T3"/>
                </a:cxn>
                <a:cxn ang="0">
                  <a:pos x="T4" y="T5"/>
                </a:cxn>
                <a:cxn ang="0">
                  <a:pos x="T6" y="T7"/>
                </a:cxn>
                <a:cxn ang="0">
                  <a:pos x="T8" y="T9"/>
                </a:cxn>
              </a:cxnLst>
              <a:rect l="0" t="0" r="r" b="b"/>
              <a:pathLst>
                <a:path w="38" h="33">
                  <a:moveTo>
                    <a:pt x="35" y="33"/>
                  </a:moveTo>
                  <a:lnTo>
                    <a:pt x="38" y="30"/>
                  </a:lnTo>
                  <a:lnTo>
                    <a:pt x="2" y="0"/>
                  </a:lnTo>
                  <a:lnTo>
                    <a:pt x="0" y="3"/>
                  </a:lnTo>
                  <a:lnTo>
                    <a:pt x="35" y="3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116"/>
            <p:cNvSpPr/>
            <p:nvPr/>
          </p:nvSpPr>
          <p:spPr bwMode="auto">
            <a:xfrm>
              <a:off x="1746250" y="4797425"/>
              <a:ext cx="60325" cy="52387"/>
            </a:xfrm>
            <a:custGeom>
              <a:avLst/>
              <a:gdLst>
                <a:gd name="T0" fmla="*/ 35 w 38"/>
                <a:gd name="T1" fmla="*/ 33 h 33"/>
                <a:gd name="T2" fmla="*/ 38 w 38"/>
                <a:gd name="T3" fmla="*/ 30 h 33"/>
                <a:gd name="T4" fmla="*/ 2 w 38"/>
                <a:gd name="T5" fmla="*/ 0 h 33"/>
                <a:gd name="T6" fmla="*/ 0 w 38"/>
                <a:gd name="T7" fmla="*/ 3 h 33"/>
              </a:gdLst>
              <a:ahLst/>
              <a:cxnLst>
                <a:cxn ang="0">
                  <a:pos x="T0" y="T1"/>
                </a:cxn>
                <a:cxn ang="0">
                  <a:pos x="T2" y="T3"/>
                </a:cxn>
                <a:cxn ang="0">
                  <a:pos x="T4" y="T5"/>
                </a:cxn>
                <a:cxn ang="0">
                  <a:pos x="T6" y="T7"/>
                </a:cxn>
              </a:cxnLst>
              <a:rect l="0" t="0" r="r" b="b"/>
              <a:pathLst>
                <a:path w="38" h="33">
                  <a:moveTo>
                    <a:pt x="35" y="33"/>
                  </a:moveTo>
                  <a:lnTo>
                    <a:pt x="38" y="30"/>
                  </a:lnTo>
                  <a:lnTo>
                    <a:pt x="2"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117"/>
            <p:cNvSpPr/>
            <p:nvPr/>
          </p:nvSpPr>
          <p:spPr bwMode="auto">
            <a:xfrm>
              <a:off x="2089150" y="5345113"/>
              <a:ext cx="19050" cy="71437"/>
            </a:xfrm>
            <a:custGeom>
              <a:avLst/>
              <a:gdLst>
                <a:gd name="T0" fmla="*/ 8 w 12"/>
                <a:gd name="T1" fmla="*/ 45 h 45"/>
                <a:gd name="T2" fmla="*/ 12 w 12"/>
                <a:gd name="T3" fmla="*/ 44 h 45"/>
                <a:gd name="T4" fmla="*/ 4 w 12"/>
                <a:gd name="T5" fmla="*/ 0 h 45"/>
                <a:gd name="T6" fmla="*/ 0 w 12"/>
                <a:gd name="T7" fmla="*/ 1 h 45"/>
                <a:gd name="T8" fmla="*/ 8 w 12"/>
                <a:gd name="T9" fmla="*/ 45 h 45"/>
              </a:gdLst>
              <a:ahLst/>
              <a:cxnLst>
                <a:cxn ang="0">
                  <a:pos x="T0" y="T1"/>
                </a:cxn>
                <a:cxn ang="0">
                  <a:pos x="T2" y="T3"/>
                </a:cxn>
                <a:cxn ang="0">
                  <a:pos x="T4" y="T5"/>
                </a:cxn>
                <a:cxn ang="0">
                  <a:pos x="T6" y="T7"/>
                </a:cxn>
                <a:cxn ang="0">
                  <a:pos x="T8" y="T9"/>
                </a:cxn>
              </a:cxnLst>
              <a:rect l="0" t="0" r="r" b="b"/>
              <a:pathLst>
                <a:path w="12" h="45">
                  <a:moveTo>
                    <a:pt x="8" y="45"/>
                  </a:moveTo>
                  <a:lnTo>
                    <a:pt x="12" y="44"/>
                  </a:lnTo>
                  <a:lnTo>
                    <a:pt x="4" y="0"/>
                  </a:lnTo>
                  <a:lnTo>
                    <a:pt x="0" y="1"/>
                  </a:lnTo>
                  <a:lnTo>
                    <a:pt x="8" y="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118"/>
            <p:cNvSpPr/>
            <p:nvPr/>
          </p:nvSpPr>
          <p:spPr bwMode="auto">
            <a:xfrm>
              <a:off x="2089150" y="5345113"/>
              <a:ext cx="19050" cy="71437"/>
            </a:xfrm>
            <a:custGeom>
              <a:avLst/>
              <a:gdLst>
                <a:gd name="T0" fmla="*/ 8 w 12"/>
                <a:gd name="T1" fmla="*/ 45 h 45"/>
                <a:gd name="T2" fmla="*/ 12 w 12"/>
                <a:gd name="T3" fmla="*/ 44 h 45"/>
                <a:gd name="T4" fmla="*/ 4 w 12"/>
                <a:gd name="T5" fmla="*/ 0 h 45"/>
                <a:gd name="T6" fmla="*/ 0 w 12"/>
                <a:gd name="T7" fmla="*/ 1 h 45"/>
              </a:gdLst>
              <a:ahLst/>
              <a:cxnLst>
                <a:cxn ang="0">
                  <a:pos x="T0" y="T1"/>
                </a:cxn>
                <a:cxn ang="0">
                  <a:pos x="T2" y="T3"/>
                </a:cxn>
                <a:cxn ang="0">
                  <a:pos x="T4" y="T5"/>
                </a:cxn>
                <a:cxn ang="0">
                  <a:pos x="T6" y="T7"/>
                </a:cxn>
              </a:cxnLst>
              <a:rect l="0" t="0" r="r" b="b"/>
              <a:pathLst>
                <a:path w="12" h="45">
                  <a:moveTo>
                    <a:pt x="8" y="45"/>
                  </a:moveTo>
                  <a:lnTo>
                    <a:pt x="12" y="44"/>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19"/>
            <p:cNvSpPr/>
            <p:nvPr/>
          </p:nvSpPr>
          <p:spPr bwMode="auto">
            <a:xfrm>
              <a:off x="1968500" y="4668838"/>
              <a:ext cx="19050" cy="73025"/>
            </a:xfrm>
            <a:custGeom>
              <a:avLst/>
              <a:gdLst>
                <a:gd name="T0" fmla="*/ 9 w 12"/>
                <a:gd name="T1" fmla="*/ 46 h 46"/>
                <a:gd name="T2" fmla="*/ 12 w 12"/>
                <a:gd name="T3" fmla="*/ 46 h 46"/>
                <a:gd name="T4" fmla="*/ 4 w 12"/>
                <a:gd name="T5" fmla="*/ 0 h 46"/>
                <a:gd name="T6" fmla="*/ 0 w 12"/>
                <a:gd name="T7" fmla="*/ 1 h 46"/>
                <a:gd name="T8" fmla="*/ 9 w 12"/>
                <a:gd name="T9" fmla="*/ 46 h 46"/>
              </a:gdLst>
              <a:ahLst/>
              <a:cxnLst>
                <a:cxn ang="0">
                  <a:pos x="T0" y="T1"/>
                </a:cxn>
                <a:cxn ang="0">
                  <a:pos x="T2" y="T3"/>
                </a:cxn>
                <a:cxn ang="0">
                  <a:pos x="T4" y="T5"/>
                </a:cxn>
                <a:cxn ang="0">
                  <a:pos x="T6" y="T7"/>
                </a:cxn>
                <a:cxn ang="0">
                  <a:pos x="T8" y="T9"/>
                </a:cxn>
              </a:cxnLst>
              <a:rect l="0" t="0" r="r" b="b"/>
              <a:pathLst>
                <a:path w="12" h="46">
                  <a:moveTo>
                    <a:pt x="9" y="46"/>
                  </a:moveTo>
                  <a:lnTo>
                    <a:pt x="12" y="46"/>
                  </a:lnTo>
                  <a:lnTo>
                    <a:pt x="4" y="0"/>
                  </a:lnTo>
                  <a:lnTo>
                    <a:pt x="0" y="1"/>
                  </a:lnTo>
                  <a:lnTo>
                    <a:pt x="9"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120"/>
            <p:cNvSpPr/>
            <p:nvPr/>
          </p:nvSpPr>
          <p:spPr bwMode="auto">
            <a:xfrm>
              <a:off x="1968500" y="4668838"/>
              <a:ext cx="19050" cy="73025"/>
            </a:xfrm>
            <a:custGeom>
              <a:avLst/>
              <a:gdLst>
                <a:gd name="T0" fmla="*/ 9 w 12"/>
                <a:gd name="T1" fmla="*/ 46 h 46"/>
                <a:gd name="T2" fmla="*/ 12 w 12"/>
                <a:gd name="T3" fmla="*/ 46 h 46"/>
                <a:gd name="T4" fmla="*/ 4 w 12"/>
                <a:gd name="T5" fmla="*/ 0 h 46"/>
                <a:gd name="T6" fmla="*/ 0 w 12"/>
                <a:gd name="T7" fmla="*/ 1 h 46"/>
              </a:gdLst>
              <a:ahLst/>
              <a:cxnLst>
                <a:cxn ang="0">
                  <a:pos x="T0" y="T1"/>
                </a:cxn>
                <a:cxn ang="0">
                  <a:pos x="T2" y="T3"/>
                </a:cxn>
                <a:cxn ang="0">
                  <a:pos x="T4" y="T5"/>
                </a:cxn>
                <a:cxn ang="0">
                  <a:pos x="T6" y="T7"/>
                </a:cxn>
              </a:cxnLst>
              <a:rect l="0" t="0" r="r" b="b"/>
              <a:pathLst>
                <a:path w="12" h="46">
                  <a:moveTo>
                    <a:pt x="9" y="46"/>
                  </a:moveTo>
                  <a:lnTo>
                    <a:pt x="12" y="46"/>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21"/>
            <p:cNvSpPr/>
            <p:nvPr/>
          </p:nvSpPr>
          <p:spPr bwMode="auto">
            <a:xfrm>
              <a:off x="1847850" y="5308600"/>
              <a:ext cx="39688" cy="65087"/>
            </a:xfrm>
            <a:custGeom>
              <a:avLst/>
              <a:gdLst>
                <a:gd name="T0" fmla="*/ 0 w 25"/>
                <a:gd name="T1" fmla="*/ 39 h 41"/>
                <a:gd name="T2" fmla="*/ 3 w 25"/>
                <a:gd name="T3" fmla="*/ 41 h 41"/>
                <a:gd name="T4" fmla="*/ 25 w 25"/>
                <a:gd name="T5" fmla="*/ 2 h 41"/>
                <a:gd name="T6" fmla="*/ 22 w 25"/>
                <a:gd name="T7" fmla="*/ 0 h 41"/>
                <a:gd name="T8" fmla="*/ 0 w 25"/>
                <a:gd name="T9" fmla="*/ 39 h 41"/>
              </a:gdLst>
              <a:ahLst/>
              <a:cxnLst>
                <a:cxn ang="0">
                  <a:pos x="T0" y="T1"/>
                </a:cxn>
                <a:cxn ang="0">
                  <a:pos x="T2" y="T3"/>
                </a:cxn>
                <a:cxn ang="0">
                  <a:pos x="T4" y="T5"/>
                </a:cxn>
                <a:cxn ang="0">
                  <a:pos x="T6" y="T7"/>
                </a:cxn>
                <a:cxn ang="0">
                  <a:pos x="T8" y="T9"/>
                </a:cxn>
              </a:cxnLst>
              <a:rect l="0" t="0" r="r" b="b"/>
              <a:pathLst>
                <a:path w="25" h="41">
                  <a:moveTo>
                    <a:pt x="0" y="39"/>
                  </a:moveTo>
                  <a:lnTo>
                    <a:pt x="3" y="41"/>
                  </a:lnTo>
                  <a:lnTo>
                    <a:pt x="25" y="2"/>
                  </a:lnTo>
                  <a:lnTo>
                    <a:pt x="22" y="0"/>
                  </a:lnTo>
                  <a:lnTo>
                    <a:pt x="0" y="3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22"/>
            <p:cNvSpPr/>
            <p:nvPr/>
          </p:nvSpPr>
          <p:spPr bwMode="auto">
            <a:xfrm>
              <a:off x="1847850" y="5308600"/>
              <a:ext cx="39688" cy="65087"/>
            </a:xfrm>
            <a:custGeom>
              <a:avLst/>
              <a:gdLst>
                <a:gd name="T0" fmla="*/ 0 w 25"/>
                <a:gd name="T1" fmla="*/ 39 h 41"/>
                <a:gd name="T2" fmla="*/ 3 w 25"/>
                <a:gd name="T3" fmla="*/ 41 h 41"/>
                <a:gd name="T4" fmla="*/ 25 w 25"/>
                <a:gd name="T5" fmla="*/ 2 h 41"/>
                <a:gd name="T6" fmla="*/ 22 w 25"/>
                <a:gd name="T7" fmla="*/ 0 h 41"/>
              </a:gdLst>
              <a:ahLst/>
              <a:cxnLst>
                <a:cxn ang="0">
                  <a:pos x="T0" y="T1"/>
                </a:cxn>
                <a:cxn ang="0">
                  <a:pos x="T2" y="T3"/>
                </a:cxn>
                <a:cxn ang="0">
                  <a:pos x="T4" y="T5"/>
                </a:cxn>
                <a:cxn ang="0">
                  <a:pos x="T6" y="T7"/>
                </a:cxn>
              </a:cxnLst>
              <a:rect l="0" t="0" r="r" b="b"/>
              <a:pathLst>
                <a:path w="25" h="41">
                  <a:moveTo>
                    <a:pt x="0" y="39"/>
                  </a:moveTo>
                  <a:lnTo>
                    <a:pt x="3" y="41"/>
                  </a:lnTo>
                  <a:lnTo>
                    <a:pt x="25" y="2"/>
                  </a:lnTo>
                  <a:lnTo>
                    <a:pt x="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23"/>
            <p:cNvSpPr/>
            <p:nvPr/>
          </p:nvSpPr>
          <p:spPr bwMode="auto">
            <a:xfrm>
              <a:off x="2187575" y="4711700"/>
              <a:ext cx="42863" cy="68262"/>
            </a:xfrm>
            <a:custGeom>
              <a:avLst/>
              <a:gdLst>
                <a:gd name="T0" fmla="*/ 0 w 27"/>
                <a:gd name="T1" fmla="*/ 41 h 43"/>
                <a:gd name="T2" fmla="*/ 3 w 27"/>
                <a:gd name="T3" fmla="*/ 43 h 43"/>
                <a:gd name="T4" fmla="*/ 27 w 27"/>
                <a:gd name="T5" fmla="*/ 2 h 43"/>
                <a:gd name="T6" fmla="*/ 23 w 27"/>
                <a:gd name="T7" fmla="*/ 0 h 43"/>
                <a:gd name="T8" fmla="*/ 0 w 27"/>
                <a:gd name="T9" fmla="*/ 41 h 43"/>
              </a:gdLst>
              <a:ahLst/>
              <a:cxnLst>
                <a:cxn ang="0">
                  <a:pos x="T0" y="T1"/>
                </a:cxn>
                <a:cxn ang="0">
                  <a:pos x="T2" y="T3"/>
                </a:cxn>
                <a:cxn ang="0">
                  <a:pos x="T4" y="T5"/>
                </a:cxn>
                <a:cxn ang="0">
                  <a:pos x="T6" y="T7"/>
                </a:cxn>
                <a:cxn ang="0">
                  <a:pos x="T8" y="T9"/>
                </a:cxn>
              </a:cxnLst>
              <a:rect l="0" t="0" r="r" b="b"/>
              <a:pathLst>
                <a:path w="27" h="43">
                  <a:moveTo>
                    <a:pt x="0" y="41"/>
                  </a:moveTo>
                  <a:lnTo>
                    <a:pt x="3" y="43"/>
                  </a:lnTo>
                  <a:lnTo>
                    <a:pt x="27" y="2"/>
                  </a:lnTo>
                  <a:lnTo>
                    <a:pt x="23" y="0"/>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24"/>
            <p:cNvSpPr/>
            <p:nvPr/>
          </p:nvSpPr>
          <p:spPr bwMode="auto">
            <a:xfrm>
              <a:off x="2187575" y="4711700"/>
              <a:ext cx="42863" cy="68262"/>
            </a:xfrm>
            <a:custGeom>
              <a:avLst/>
              <a:gdLst>
                <a:gd name="T0" fmla="*/ 0 w 27"/>
                <a:gd name="T1" fmla="*/ 41 h 43"/>
                <a:gd name="T2" fmla="*/ 3 w 27"/>
                <a:gd name="T3" fmla="*/ 43 h 43"/>
                <a:gd name="T4" fmla="*/ 27 w 27"/>
                <a:gd name="T5" fmla="*/ 2 h 43"/>
                <a:gd name="T6" fmla="*/ 23 w 27"/>
                <a:gd name="T7" fmla="*/ 0 h 43"/>
              </a:gdLst>
              <a:ahLst/>
              <a:cxnLst>
                <a:cxn ang="0">
                  <a:pos x="T0" y="T1"/>
                </a:cxn>
                <a:cxn ang="0">
                  <a:pos x="T2" y="T3"/>
                </a:cxn>
                <a:cxn ang="0">
                  <a:pos x="T4" y="T5"/>
                </a:cxn>
                <a:cxn ang="0">
                  <a:pos x="T6" y="T7"/>
                </a:cxn>
              </a:cxnLst>
              <a:rect l="0" t="0" r="r" b="b"/>
              <a:pathLst>
                <a:path w="27" h="43">
                  <a:moveTo>
                    <a:pt x="0" y="41"/>
                  </a:moveTo>
                  <a:lnTo>
                    <a:pt x="3" y="43"/>
                  </a:lnTo>
                  <a:lnTo>
                    <a:pt x="27" y="2"/>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25"/>
            <p:cNvSpPr/>
            <p:nvPr/>
          </p:nvSpPr>
          <p:spPr bwMode="auto">
            <a:xfrm>
              <a:off x="1906588" y="5330825"/>
              <a:ext cx="30163" cy="69850"/>
            </a:xfrm>
            <a:custGeom>
              <a:avLst/>
              <a:gdLst>
                <a:gd name="T0" fmla="*/ 0 w 19"/>
                <a:gd name="T1" fmla="*/ 42 h 44"/>
                <a:gd name="T2" fmla="*/ 4 w 19"/>
                <a:gd name="T3" fmla="*/ 44 h 44"/>
                <a:gd name="T4" fmla="*/ 19 w 19"/>
                <a:gd name="T5" fmla="*/ 2 h 44"/>
                <a:gd name="T6" fmla="*/ 15 w 19"/>
                <a:gd name="T7" fmla="*/ 0 h 44"/>
                <a:gd name="T8" fmla="*/ 0 w 19"/>
                <a:gd name="T9" fmla="*/ 42 h 44"/>
              </a:gdLst>
              <a:ahLst/>
              <a:cxnLst>
                <a:cxn ang="0">
                  <a:pos x="T0" y="T1"/>
                </a:cxn>
                <a:cxn ang="0">
                  <a:pos x="T2" y="T3"/>
                </a:cxn>
                <a:cxn ang="0">
                  <a:pos x="T4" y="T5"/>
                </a:cxn>
                <a:cxn ang="0">
                  <a:pos x="T6" y="T7"/>
                </a:cxn>
                <a:cxn ang="0">
                  <a:pos x="T8" y="T9"/>
                </a:cxn>
              </a:cxnLst>
              <a:rect l="0" t="0" r="r" b="b"/>
              <a:pathLst>
                <a:path w="19" h="44">
                  <a:moveTo>
                    <a:pt x="0" y="42"/>
                  </a:moveTo>
                  <a:lnTo>
                    <a:pt x="4" y="44"/>
                  </a:lnTo>
                  <a:lnTo>
                    <a:pt x="19" y="2"/>
                  </a:lnTo>
                  <a:lnTo>
                    <a:pt x="15" y="0"/>
                  </a:lnTo>
                  <a:lnTo>
                    <a:pt x="0" y="4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26"/>
            <p:cNvSpPr/>
            <p:nvPr/>
          </p:nvSpPr>
          <p:spPr bwMode="auto">
            <a:xfrm>
              <a:off x="1906588" y="5330825"/>
              <a:ext cx="30163" cy="69850"/>
            </a:xfrm>
            <a:custGeom>
              <a:avLst/>
              <a:gdLst>
                <a:gd name="T0" fmla="*/ 0 w 19"/>
                <a:gd name="T1" fmla="*/ 42 h 44"/>
                <a:gd name="T2" fmla="*/ 4 w 19"/>
                <a:gd name="T3" fmla="*/ 44 h 44"/>
                <a:gd name="T4" fmla="*/ 19 w 19"/>
                <a:gd name="T5" fmla="*/ 2 h 44"/>
                <a:gd name="T6" fmla="*/ 15 w 19"/>
                <a:gd name="T7" fmla="*/ 0 h 44"/>
              </a:gdLst>
              <a:ahLst/>
              <a:cxnLst>
                <a:cxn ang="0">
                  <a:pos x="T0" y="T1"/>
                </a:cxn>
                <a:cxn ang="0">
                  <a:pos x="T2" y="T3"/>
                </a:cxn>
                <a:cxn ang="0">
                  <a:pos x="T4" y="T5"/>
                </a:cxn>
                <a:cxn ang="0">
                  <a:pos x="T6" y="T7"/>
                </a:cxn>
              </a:cxnLst>
              <a:rect l="0" t="0" r="r" b="b"/>
              <a:pathLst>
                <a:path w="19" h="44">
                  <a:moveTo>
                    <a:pt x="0" y="42"/>
                  </a:moveTo>
                  <a:lnTo>
                    <a:pt x="4" y="44"/>
                  </a:lnTo>
                  <a:lnTo>
                    <a:pt x="19" y="2"/>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27"/>
            <p:cNvSpPr/>
            <p:nvPr/>
          </p:nvSpPr>
          <p:spPr bwMode="auto">
            <a:xfrm>
              <a:off x="2139950" y="4684713"/>
              <a:ext cx="30163" cy="71437"/>
            </a:xfrm>
            <a:custGeom>
              <a:avLst/>
              <a:gdLst>
                <a:gd name="T0" fmla="*/ 0 w 19"/>
                <a:gd name="T1" fmla="*/ 44 h 45"/>
                <a:gd name="T2" fmla="*/ 3 w 19"/>
                <a:gd name="T3" fmla="*/ 45 h 45"/>
                <a:gd name="T4" fmla="*/ 19 w 19"/>
                <a:gd name="T5" fmla="*/ 2 h 45"/>
                <a:gd name="T6" fmla="*/ 15 w 19"/>
                <a:gd name="T7" fmla="*/ 0 h 45"/>
                <a:gd name="T8" fmla="*/ 0 w 19"/>
                <a:gd name="T9" fmla="*/ 44 h 45"/>
              </a:gdLst>
              <a:ahLst/>
              <a:cxnLst>
                <a:cxn ang="0">
                  <a:pos x="T0" y="T1"/>
                </a:cxn>
                <a:cxn ang="0">
                  <a:pos x="T2" y="T3"/>
                </a:cxn>
                <a:cxn ang="0">
                  <a:pos x="T4" y="T5"/>
                </a:cxn>
                <a:cxn ang="0">
                  <a:pos x="T6" y="T7"/>
                </a:cxn>
                <a:cxn ang="0">
                  <a:pos x="T8" y="T9"/>
                </a:cxn>
              </a:cxnLst>
              <a:rect l="0" t="0" r="r" b="b"/>
              <a:pathLst>
                <a:path w="19" h="45">
                  <a:moveTo>
                    <a:pt x="0" y="44"/>
                  </a:moveTo>
                  <a:lnTo>
                    <a:pt x="3" y="45"/>
                  </a:lnTo>
                  <a:lnTo>
                    <a:pt x="19" y="2"/>
                  </a:lnTo>
                  <a:lnTo>
                    <a:pt x="15" y="0"/>
                  </a:lnTo>
                  <a:lnTo>
                    <a:pt x="0" y="4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28"/>
            <p:cNvSpPr/>
            <p:nvPr/>
          </p:nvSpPr>
          <p:spPr bwMode="auto">
            <a:xfrm>
              <a:off x="2139950" y="4684713"/>
              <a:ext cx="30163" cy="71437"/>
            </a:xfrm>
            <a:custGeom>
              <a:avLst/>
              <a:gdLst>
                <a:gd name="T0" fmla="*/ 0 w 19"/>
                <a:gd name="T1" fmla="*/ 44 h 45"/>
                <a:gd name="T2" fmla="*/ 3 w 19"/>
                <a:gd name="T3" fmla="*/ 45 h 45"/>
                <a:gd name="T4" fmla="*/ 19 w 19"/>
                <a:gd name="T5" fmla="*/ 2 h 45"/>
                <a:gd name="T6" fmla="*/ 15 w 19"/>
                <a:gd name="T7" fmla="*/ 0 h 45"/>
              </a:gdLst>
              <a:ahLst/>
              <a:cxnLst>
                <a:cxn ang="0">
                  <a:pos x="T0" y="T1"/>
                </a:cxn>
                <a:cxn ang="0">
                  <a:pos x="T2" y="T3"/>
                </a:cxn>
                <a:cxn ang="0">
                  <a:pos x="T4" y="T5"/>
                </a:cxn>
                <a:cxn ang="0">
                  <a:pos x="T6" y="T7"/>
                </a:cxn>
              </a:cxnLst>
              <a:rect l="0" t="0" r="r" b="b"/>
              <a:pathLst>
                <a:path w="19" h="45">
                  <a:moveTo>
                    <a:pt x="0" y="44"/>
                  </a:moveTo>
                  <a:lnTo>
                    <a:pt x="3" y="45"/>
                  </a:lnTo>
                  <a:lnTo>
                    <a:pt x="19" y="2"/>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29"/>
            <p:cNvSpPr/>
            <p:nvPr/>
          </p:nvSpPr>
          <p:spPr bwMode="auto">
            <a:xfrm>
              <a:off x="1970088" y="5345113"/>
              <a:ext cx="17463" cy="71437"/>
            </a:xfrm>
            <a:custGeom>
              <a:avLst/>
              <a:gdLst>
                <a:gd name="T0" fmla="*/ 0 w 11"/>
                <a:gd name="T1" fmla="*/ 44 h 45"/>
                <a:gd name="T2" fmla="*/ 4 w 11"/>
                <a:gd name="T3" fmla="*/ 45 h 45"/>
                <a:gd name="T4" fmla="*/ 11 w 11"/>
                <a:gd name="T5" fmla="*/ 1 h 45"/>
                <a:gd name="T6" fmla="*/ 8 w 11"/>
                <a:gd name="T7" fmla="*/ 0 h 45"/>
                <a:gd name="T8" fmla="*/ 0 w 11"/>
                <a:gd name="T9" fmla="*/ 44 h 45"/>
              </a:gdLst>
              <a:ahLst/>
              <a:cxnLst>
                <a:cxn ang="0">
                  <a:pos x="T0" y="T1"/>
                </a:cxn>
                <a:cxn ang="0">
                  <a:pos x="T2" y="T3"/>
                </a:cxn>
                <a:cxn ang="0">
                  <a:pos x="T4" y="T5"/>
                </a:cxn>
                <a:cxn ang="0">
                  <a:pos x="T6" y="T7"/>
                </a:cxn>
                <a:cxn ang="0">
                  <a:pos x="T8" y="T9"/>
                </a:cxn>
              </a:cxnLst>
              <a:rect l="0" t="0" r="r" b="b"/>
              <a:pathLst>
                <a:path w="11" h="45">
                  <a:moveTo>
                    <a:pt x="0" y="44"/>
                  </a:moveTo>
                  <a:lnTo>
                    <a:pt x="4" y="45"/>
                  </a:lnTo>
                  <a:lnTo>
                    <a:pt x="11" y="1"/>
                  </a:lnTo>
                  <a:lnTo>
                    <a:pt x="8" y="0"/>
                  </a:lnTo>
                  <a:lnTo>
                    <a:pt x="0" y="4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30"/>
            <p:cNvSpPr/>
            <p:nvPr/>
          </p:nvSpPr>
          <p:spPr bwMode="auto">
            <a:xfrm>
              <a:off x="1970088" y="5345113"/>
              <a:ext cx="17463" cy="71437"/>
            </a:xfrm>
            <a:custGeom>
              <a:avLst/>
              <a:gdLst>
                <a:gd name="T0" fmla="*/ 0 w 11"/>
                <a:gd name="T1" fmla="*/ 44 h 45"/>
                <a:gd name="T2" fmla="*/ 4 w 11"/>
                <a:gd name="T3" fmla="*/ 45 h 45"/>
                <a:gd name="T4" fmla="*/ 11 w 11"/>
                <a:gd name="T5" fmla="*/ 1 h 45"/>
                <a:gd name="T6" fmla="*/ 8 w 11"/>
                <a:gd name="T7" fmla="*/ 0 h 45"/>
              </a:gdLst>
              <a:ahLst/>
              <a:cxnLst>
                <a:cxn ang="0">
                  <a:pos x="T0" y="T1"/>
                </a:cxn>
                <a:cxn ang="0">
                  <a:pos x="T2" y="T3"/>
                </a:cxn>
                <a:cxn ang="0">
                  <a:pos x="T4" y="T5"/>
                </a:cxn>
                <a:cxn ang="0">
                  <a:pos x="T6" y="T7"/>
                </a:cxn>
              </a:cxnLst>
              <a:rect l="0" t="0" r="r" b="b"/>
              <a:pathLst>
                <a:path w="11" h="45">
                  <a:moveTo>
                    <a:pt x="0" y="44"/>
                  </a:moveTo>
                  <a:lnTo>
                    <a:pt x="4" y="45"/>
                  </a:lnTo>
                  <a:lnTo>
                    <a:pt x="11" y="1"/>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31"/>
            <p:cNvSpPr/>
            <p:nvPr/>
          </p:nvSpPr>
          <p:spPr bwMode="auto">
            <a:xfrm>
              <a:off x="2087563" y="4668838"/>
              <a:ext cx="19050" cy="73025"/>
            </a:xfrm>
            <a:custGeom>
              <a:avLst/>
              <a:gdLst>
                <a:gd name="T0" fmla="*/ 0 w 12"/>
                <a:gd name="T1" fmla="*/ 46 h 46"/>
                <a:gd name="T2" fmla="*/ 4 w 12"/>
                <a:gd name="T3" fmla="*/ 46 h 46"/>
                <a:gd name="T4" fmla="*/ 12 w 12"/>
                <a:gd name="T5" fmla="*/ 1 h 46"/>
                <a:gd name="T6" fmla="*/ 8 w 12"/>
                <a:gd name="T7" fmla="*/ 0 h 46"/>
                <a:gd name="T8" fmla="*/ 0 w 12"/>
                <a:gd name="T9" fmla="*/ 46 h 46"/>
              </a:gdLst>
              <a:ahLst/>
              <a:cxnLst>
                <a:cxn ang="0">
                  <a:pos x="T0" y="T1"/>
                </a:cxn>
                <a:cxn ang="0">
                  <a:pos x="T2" y="T3"/>
                </a:cxn>
                <a:cxn ang="0">
                  <a:pos x="T4" y="T5"/>
                </a:cxn>
                <a:cxn ang="0">
                  <a:pos x="T6" y="T7"/>
                </a:cxn>
                <a:cxn ang="0">
                  <a:pos x="T8" y="T9"/>
                </a:cxn>
              </a:cxnLst>
              <a:rect l="0" t="0" r="r" b="b"/>
              <a:pathLst>
                <a:path w="12" h="46">
                  <a:moveTo>
                    <a:pt x="0" y="46"/>
                  </a:moveTo>
                  <a:lnTo>
                    <a:pt x="4" y="46"/>
                  </a:lnTo>
                  <a:lnTo>
                    <a:pt x="12" y="1"/>
                  </a:lnTo>
                  <a:lnTo>
                    <a:pt x="8" y="0"/>
                  </a:lnTo>
                  <a:lnTo>
                    <a:pt x="0"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132"/>
            <p:cNvSpPr/>
            <p:nvPr/>
          </p:nvSpPr>
          <p:spPr bwMode="auto">
            <a:xfrm>
              <a:off x="2087563" y="4668838"/>
              <a:ext cx="19050" cy="73025"/>
            </a:xfrm>
            <a:custGeom>
              <a:avLst/>
              <a:gdLst>
                <a:gd name="T0" fmla="*/ 0 w 12"/>
                <a:gd name="T1" fmla="*/ 46 h 46"/>
                <a:gd name="T2" fmla="*/ 4 w 12"/>
                <a:gd name="T3" fmla="*/ 46 h 46"/>
                <a:gd name="T4" fmla="*/ 12 w 12"/>
                <a:gd name="T5" fmla="*/ 1 h 46"/>
                <a:gd name="T6" fmla="*/ 8 w 12"/>
                <a:gd name="T7" fmla="*/ 0 h 46"/>
              </a:gdLst>
              <a:ahLst/>
              <a:cxnLst>
                <a:cxn ang="0">
                  <a:pos x="T0" y="T1"/>
                </a:cxn>
                <a:cxn ang="0">
                  <a:pos x="T2" y="T3"/>
                </a:cxn>
                <a:cxn ang="0">
                  <a:pos x="T4" y="T5"/>
                </a:cxn>
                <a:cxn ang="0">
                  <a:pos x="T6" y="T7"/>
                </a:cxn>
              </a:cxnLst>
              <a:rect l="0" t="0" r="r" b="b"/>
              <a:pathLst>
                <a:path w="12" h="46">
                  <a:moveTo>
                    <a:pt x="0" y="46"/>
                  </a:moveTo>
                  <a:lnTo>
                    <a:pt x="4" y="46"/>
                  </a:lnTo>
                  <a:lnTo>
                    <a:pt x="12" y="1"/>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Rectangle 133"/>
            <p:cNvSpPr>
              <a:spLocks noChangeArrowheads="1"/>
            </p:cNvSpPr>
            <p:nvPr/>
          </p:nvSpPr>
          <p:spPr bwMode="auto">
            <a:xfrm>
              <a:off x="2036763" y="5349875"/>
              <a:ext cx="4763" cy="714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0" name="Freeform 134"/>
            <p:cNvSpPr/>
            <p:nvPr/>
          </p:nvSpPr>
          <p:spPr bwMode="auto">
            <a:xfrm>
              <a:off x="2036763" y="5349875"/>
              <a:ext cx="4763" cy="71437"/>
            </a:xfrm>
            <a:custGeom>
              <a:avLst/>
              <a:gdLst>
                <a:gd name="T0" fmla="*/ 0 w 3"/>
                <a:gd name="T1" fmla="*/ 45 h 45"/>
                <a:gd name="T2" fmla="*/ 3 w 3"/>
                <a:gd name="T3" fmla="*/ 45 h 45"/>
                <a:gd name="T4" fmla="*/ 3 w 3"/>
                <a:gd name="T5" fmla="*/ 0 h 45"/>
                <a:gd name="T6" fmla="*/ 0 w 3"/>
                <a:gd name="T7" fmla="*/ 0 h 45"/>
              </a:gdLst>
              <a:ahLst/>
              <a:cxnLst>
                <a:cxn ang="0">
                  <a:pos x="T0" y="T1"/>
                </a:cxn>
                <a:cxn ang="0">
                  <a:pos x="T2" y="T3"/>
                </a:cxn>
                <a:cxn ang="0">
                  <a:pos x="T4" y="T5"/>
                </a:cxn>
                <a:cxn ang="0">
                  <a:pos x="T6" y="T7"/>
                </a:cxn>
              </a:cxnLst>
              <a:rect l="0" t="0" r="r" b="b"/>
              <a:pathLst>
                <a:path w="3" h="45">
                  <a:moveTo>
                    <a:pt x="0" y="45"/>
                  </a:moveTo>
                  <a:lnTo>
                    <a:pt x="3" y="45"/>
                  </a:lnTo>
                  <a:lnTo>
                    <a:pt x="3"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35"/>
            <p:cNvSpPr/>
            <p:nvPr/>
          </p:nvSpPr>
          <p:spPr bwMode="auto">
            <a:xfrm>
              <a:off x="2033588" y="4664075"/>
              <a:ext cx="6350" cy="73025"/>
            </a:xfrm>
            <a:custGeom>
              <a:avLst/>
              <a:gdLst>
                <a:gd name="T0" fmla="*/ 1 w 4"/>
                <a:gd name="T1" fmla="*/ 46 h 46"/>
                <a:gd name="T2" fmla="*/ 4 w 4"/>
                <a:gd name="T3" fmla="*/ 46 h 46"/>
                <a:gd name="T4" fmla="*/ 4 w 4"/>
                <a:gd name="T5" fmla="*/ 0 h 46"/>
                <a:gd name="T6" fmla="*/ 0 w 4"/>
                <a:gd name="T7" fmla="*/ 0 h 46"/>
                <a:gd name="T8" fmla="*/ 1 w 4"/>
                <a:gd name="T9" fmla="*/ 46 h 46"/>
              </a:gdLst>
              <a:ahLst/>
              <a:cxnLst>
                <a:cxn ang="0">
                  <a:pos x="T0" y="T1"/>
                </a:cxn>
                <a:cxn ang="0">
                  <a:pos x="T2" y="T3"/>
                </a:cxn>
                <a:cxn ang="0">
                  <a:pos x="T4" y="T5"/>
                </a:cxn>
                <a:cxn ang="0">
                  <a:pos x="T6" y="T7"/>
                </a:cxn>
                <a:cxn ang="0">
                  <a:pos x="T8" y="T9"/>
                </a:cxn>
              </a:cxnLst>
              <a:rect l="0" t="0" r="r" b="b"/>
              <a:pathLst>
                <a:path w="4" h="46">
                  <a:moveTo>
                    <a:pt x="1" y="46"/>
                  </a:moveTo>
                  <a:lnTo>
                    <a:pt x="4" y="46"/>
                  </a:lnTo>
                  <a:lnTo>
                    <a:pt x="4" y="0"/>
                  </a:lnTo>
                  <a:lnTo>
                    <a:pt x="0" y="0"/>
                  </a:lnTo>
                  <a:lnTo>
                    <a:pt x="1"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36"/>
            <p:cNvSpPr/>
            <p:nvPr/>
          </p:nvSpPr>
          <p:spPr bwMode="auto">
            <a:xfrm>
              <a:off x="2033588" y="4664075"/>
              <a:ext cx="6350" cy="73025"/>
            </a:xfrm>
            <a:custGeom>
              <a:avLst/>
              <a:gdLst>
                <a:gd name="T0" fmla="*/ 1 w 4"/>
                <a:gd name="T1" fmla="*/ 46 h 46"/>
                <a:gd name="T2" fmla="*/ 4 w 4"/>
                <a:gd name="T3" fmla="*/ 46 h 46"/>
                <a:gd name="T4" fmla="*/ 4 w 4"/>
                <a:gd name="T5" fmla="*/ 0 h 46"/>
                <a:gd name="T6" fmla="*/ 0 w 4"/>
                <a:gd name="T7" fmla="*/ 0 h 46"/>
              </a:gdLst>
              <a:ahLst/>
              <a:cxnLst>
                <a:cxn ang="0">
                  <a:pos x="T0" y="T1"/>
                </a:cxn>
                <a:cxn ang="0">
                  <a:pos x="T2" y="T3"/>
                </a:cxn>
                <a:cxn ang="0">
                  <a:pos x="T4" y="T5"/>
                </a:cxn>
                <a:cxn ang="0">
                  <a:pos x="T6" y="T7"/>
                </a:cxn>
              </a:cxnLst>
              <a:rect l="0" t="0" r="r" b="b"/>
              <a:pathLst>
                <a:path w="4" h="46">
                  <a:moveTo>
                    <a:pt x="1" y="46"/>
                  </a:moveTo>
                  <a:lnTo>
                    <a:pt x="4" y="46"/>
                  </a:lnTo>
                  <a:lnTo>
                    <a:pt x="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37"/>
            <p:cNvSpPr/>
            <p:nvPr/>
          </p:nvSpPr>
          <p:spPr bwMode="auto">
            <a:xfrm>
              <a:off x="1792288" y="5276850"/>
              <a:ext cx="50800" cy="58737"/>
            </a:xfrm>
            <a:custGeom>
              <a:avLst/>
              <a:gdLst>
                <a:gd name="T0" fmla="*/ 0 w 32"/>
                <a:gd name="T1" fmla="*/ 34 h 37"/>
                <a:gd name="T2" fmla="*/ 3 w 32"/>
                <a:gd name="T3" fmla="*/ 37 h 37"/>
                <a:gd name="T4" fmla="*/ 32 w 32"/>
                <a:gd name="T5" fmla="*/ 3 h 37"/>
                <a:gd name="T6" fmla="*/ 29 w 32"/>
                <a:gd name="T7" fmla="*/ 0 h 37"/>
                <a:gd name="T8" fmla="*/ 0 w 32"/>
                <a:gd name="T9" fmla="*/ 34 h 37"/>
              </a:gdLst>
              <a:ahLst/>
              <a:cxnLst>
                <a:cxn ang="0">
                  <a:pos x="T0" y="T1"/>
                </a:cxn>
                <a:cxn ang="0">
                  <a:pos x="T2" y="T3"/>
                </a:cxn>
                <a:cxn ang="0">
                  <a:pos x="T4" y="T5"/>
                </a:cxn>
                <a:cxn ang="0">
                  <a:pos x="T6" y="T7"/>
                </a:cxn>
                <a:cxn ang="0">
                  <a:pos x="T8" y="T9"/>
                </a:cxn>
              </a:cxnLst>
              <a:rect l="0" t="0" r="r" b="b"/>
              <a:pathLst>
                <a:path w="32" h="37">
                  <a:moveTo>
                    <a:pt x="0" y="34"/>
                  </a:moveTo>
                  <a:lnTo>
                    <a:pt x="3" y="37"/>
                  </a:lnTo>
                  <a:lnTo>
                    <a:pt x="32" y="3"/>
                  </a:lnTo>
                  <a:lnTo>
                    <a:pt x="29" y="0"/>
                  </a:lnTo>
                  <a:lnTo>
                    <a:pt x="0" y="3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38"/>
            <p:cNvSpPr/>
            <p:nvPr/>
          </p:nvSpPr>
          <p:spPr bwMode="auto">
            <a:xfrm>
              <a:off x="1792288" y="5276850"/>
              <a:ext cx="50800" cy="58737"/>
            </a:xfrm>
            <a:custGeom>
              <a:avLst/>
              <a:gdLst>
                <a:gd name="T0" fmla="*/ 0 w 32"/>
                <a:gd name="T1" fmla="*/ 34 h 37"/>
                <a:gd name="T2" fmla="*/ 3 w 32"/>
                <a:gd name="T3" fmla="*/ 37 h 37"/>
                <a:gd name="T4" fmla="*/ 32 w 32"/>
                <a:gd name="T5" fmla="*/ 3 h 37"/>
                <a:gd name="T6" fmla="*/ 29 w 32"/>
                <a:gd name="T7" fmla="*/ 0 h 37"/>
              </a:gdLst>
              <a:ahLst/>
              <a:cxnLst>
                <a:cxn ang="0">
                  <a:pos x="T0" y="T1"/>
                </a:cxn>
                <a:cxn ang="0">
                  <a:pos x="T2" y="T3"/>
                </a:cxn>
                <a:cxn ang="0">
                  <a:pos x="T4" y="T5"/>
                </a:cxn>
                <a:cxn ang="0">
                  <a:pos x="T6" y="T7"/>
                </a:cxn>
              </a:cxnLst>
              <a:rect l="0" t="0" r="r" b="b"/>
              <a:pathLst>
                <a:path w="32" h="37">
                  <a:moveTo>
                    <a:pt x="0" y="34"/>
                  </a:moveTo>
                  <a:lnTo>
                    <a:pt x="3" y="37"/>
                  </a:lnTo>
                  <a:lnTo>
                    <a:pt x="32" y="3"/>
                  </a:lnTo>
                  <a:lnTo>
                    <a:pt x="2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39"/>
            <p:cNvSpPr/>
            <p:nvPr/>
          </p:nvSpPr>
          <p:spPr bwMode="auto">
            <a:xfrm>
              <a:off x="2232025" y="4749800"/>
              <a:ext cx="52388" cy="60325"/>
            </a:xfrm>
            <a:custGeom>
              <a:avLst/>
              <a:gdLst>
                <a:gd name="T0" fmla="*/ 0 w 33"/>
                <a:gd name="T1" fmla="*/ 36 h 38"/>
                <a:gd name="T2" fmla="*/ 3 w 33"/>
                <a:gd name="T3" fmla="*/ 38 h 38"/>
                <a:gd name="T4" fmla="*/ 33 w 33"/>
                <a:gd name="T5" fmla="*/ 3 h 38"/>
                <a:gd name="T6" fmla="*/ 29 w 33"/>
                <a:gd name="T7" fmla="*/ 0 h 38"/>
                <a:gd name="T8" fmla="*/ 0 w 33"/>
                <a:gd name="T9" fmla="*/ 36 h 38"/>
              </a:gdLst>
              <a:ahLst/>
              <a:cxnLst>
                <a:cxn ang="0">
                  <a:pos x="T0" y="T1"/>
                </a:cxn>
                <a:cxn ang="0">
                  <a:pos x="T2" y="T3"/>
                </a:cxn>
                <a:cxn ang="0">
                  <a:pos x="T4" y="T5"/>
                </a:cxn>
                <a:cxn ang="0">
                  <a:pos x="T6" y="T7"/>
                </a:cxn>
                <a:cxn ang="0">
                  <a:pos x="T8" y="T9"/>
                </a:cxn>
              </a:cxnLst>
              <a:rect l="0" t="0" r="r" b="b"/>
              <a:pathLst>
                <a:path w="33" h="38">
                  <a:moveTo>
                    <a:pt x="0" y="36"/>
                  </a:moveTo>
                  <a:lnTo>
                    <a:pt x="3" y="38"/>
                  </a:lnTo>
                  <a:lnTo>
                    <a:pt x="33" y="3"/>
                  </a:lnTo>
                  <a:lnTo>
                    <a:pt x="29" y="0"/>
                  </a:lnTo>
                  <a:lnTo>
                    <a:pt x="0" y="3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140"/>
            <p:cNvSpPr/>
            <p:nvPr/>
          </p:nvSpPr>
          <p:spPr bwMode="auto">
            <a:xfrm>
              <a:off x="2232025" y="4749800"/>
              <a:ext cx="52388" cy="60325"/>
            </a:xfrm>
            <a:custGeom>
              <a:avLst/>
              <a:gdLst>
                <a:gd name="T0" fmla="*/ 0 w 33"/>
                <a:gd name="T1" fmla="*/ 36 h 38"/>
                <a:gd name="T2" fmla="*/ 3 w 33"/>
                <a:gd name="T3" fmla="*/ 38 h 38"/>
                <a:gd name="T4" fmla="*/ 33 w 33"/>
                <a:gd name="T5" fmla="*/ 3 h 38"/>
                <a:gd name="T6" fmla="*/ 29 w 33"/>
                <a:gd name="T7" fmla="*/ 0 h 38"/>
              </a:gdLst>
              <a:ahLst/>
              <a:cxnLst>
                <a:cxn ang="0">
                  <a:pos x="T0" y="T1"/>
                </a:cxn>
                <a:cxn ang="0">
                  <a:pos x="T2" y="T3"/>
                </a:cxn>
                <a:cxn ang="0">
                  <a:pos x="T4" y="T5"/>
                </a:cxn>
                <a:cxn ang="0">
                  <a:pos x="T6" y="T7"/>
                </a:cxn>
              </a:cxnLst>
              <a:rect l="0" t="0" r="r" b="b"/>
              <a:pathLst>
                <a:path w="33" h="38">
                  <a:moveTo>
                    <a:pt x="0" y="36"/>
                  </a:moveTo>
                  <a:lnTo>
                    <a:pt x="3" y="38"/>
                  </a:lnTo>
                  <a:lnTo>
                    <a:pt x="33" y="3"/>
                  </a:lnTo>
                  <a:lnTo>
                    <a:pt x="2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141"/>
            <p:cNvSpPr/>
            <p:nvPr/>
          </p:nvSpPr>
          <p:spPr bwMode="auto">
            <a:xfrm>
              <a:off x="1665288" y="5094288"/>
              <a:ext cx="71438" cy="19050"/>
            </a:xfrm>
            <a:custGeom>
              <a:avLst/>
              <a:gdLst>
                <a:gd name="T0" fmla="*/ 0 w 45"/>
                <a:gd name="T1" fmla="*/ 8 h 12"/>
                <a:gd name="T2" fmla="*/ 1 w 45"/>
                <a:gd name="T3" fmla="*/ 12 h 12"/>
                <a:gd name="T4" fmla="*/ 45 w 45"/>
                <a:gd name="T5" fmla="*/ 4 h 12"/>
                <a:gd name="T6" fmla="*/ 44 w 45"/>
                <a:gd name="T7" fmla="*/ 0 h 12"/>
                <a:gd name="T8" fmla="*/ 0 w 45"/>
                <a:gd name="T9" fmla="*/ 8 h 12"/>
              </a:gdLst>
              <a:ahLst/>
              <a:cxnLst>
                <a:cxn ang="0">
                  <a:pos x="T0" y="T1"/>
                </a:cxn>
                <a:cxn ang="0">
                  <a:pos x="T2" y="T3"/>
                </a:cxn>
                <a:cxn ang="0">
                  <a:pos x="T4" y="T5"/>
                </a:cxn>
                <a:cxn ang="0">
                  <a:pos x="T6" y="T7"/>
                </a:cxn>
                <a:cxn ang="0">
                  <a:pos x="T8" y="T9"/>
                </a:cxn>
              </a:cxnLst>
              <a:rect l="0" t="0" r="r" b="b"/>
              <a:pathLst>
                <a:path w="45" h="12">
                  <a:moveTo>
                    <a:pt x="0" y="8"/>
                  </a:moveTo>
                  <a:lnTo>
                    <a:pt x="1" y="12"/>
                  </a:lnTo>
                  <a:lnTo>
                    <a:pt x="45" y="4"/>
                  </a:lnTo>
                  <a:lnTo>
                    <a:pt x="44"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42"/>
            <p:cNvSpPr/>
            <p:nvPr/>
          </p:nvSpPr>
          <p:spPr bwMode="auto">
            <a:xfrm>
              <a:off x="1665288" y="5094288"/>
              <a:ext cx="71438" cy="19050"/>
            </a:xfrm>
            <a:custGeom>
              <a:avLst/>
              <a:gdLst>
                <a:gd name="T0" fmla="*/ 0 w 45"/>
                <a:gd name="T1" fmla="*/ 8 h 12"/>
                <a:gd name="T2" fmla="*/ 1 w 45"/>
                <a:gd name="T3" fmla="*/ 12 h 12"/>
                <a:gd name="T4" fmla="*/ 45 w 45"/>
                <a:gd name="T5" fmla="*/ 4 h 12"/>
                <a:gd name="T6" fmla="*/ 44 w 45"/>
                <a:gd name="T7" fmla="*/ 0 h 12"/>
              </a:gdLst>
              <a:ahLst/>
              <a:cxnLst>
                <a:cxn ang="0">
                  <a:pos x="T0" y="T1"/>
                </a:cxn>
                <a:cxn ang="0">
                  <a:pos x="T2" y="T3"/>
                </a:cxn>
                <a:cxn ang="0">
                  <a:pos x="T4" y="T5"/>
                </a:cxn>
                <a:cxn ang="0">
                  <a:pos x="T6" y="T7"/>
                </a:cxn>
              </a:cxnLst>
              <a:rect l="0" t="0" r="r" b="b"/>
              <a:pathLst>
                <a:path w="45" h="12">
                  <a:moveTo>
                    <a:pt x="0" y="8"/>
                  </a:moveTo>
                  <a:lnTo>
                    <a:pt x="1" y="12"/>
                  </a:lnTo>
                  <a:lnTo>
                    <a:pt x="45" y="4"/>
                  </a:lnTo>
                  <a:lnTo>
                    <a:pt x="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43"/>
            <p:cNvSpPr/>
            <p:nvPr/>
          </p:nvSpPr>
          <p:spPr bwMode="auto">
            <a:xfrm>
              <a:off x="2338388" y="4972050"/>
              <a:ext cx="73025" cy="20637"/>
            </a:xfrm>
            <a:custGeom>
              <a:avLst/>
              <a:gdLst>
                <a:gd name="T0" fmla="*/ 0 w 46"/>
                <a:gd name="T1" fmla="*/ 9 h 13"/>
                <a:gd name="T2" fmla="*/ 0 w 46"/>
                <a:gd name="T3" fmla="*/ 13 h 13"/>
                <a:gd name="T4" fmla="*/ 46 w 46"/>
                <a:gd name="T5" fmla="*/ 4 h 13"/>
                <a:gd name="T6" fmla="*/ 46 w 46"/>
                <a:gd name="T7" fmla="*/ 0 h 13"/>
                <a:gd name="T8" fmla="*/ 0 w 46"/>
                <a:gd name="T9" fmla="*/ 9 h 13"/>
              </a:gdLst>
              <a:ahLst/>
              <a:cxnLst>
                <a:cxn ang="0">
                  <a:pos x="T0" y="T1"/>
                </a:cxn>
                <a:cxn ang="0">
                  <a:pos x="T2" y="T3"/>
                </a:cxn>
                <a:cxn ang="0">
                  <a:pos x="T4" y="T5"/>
                </a:cxn>
                <a:cxn ang="0">
                  <a:pos x="T6" y="T7"/>
                </a:cxn>
                <a:cxn ang="0">
                  <a:pos x="T8" y="T9"/>
                </a:cxn>
              </a:cxnLst>
              <a:rect l="0" t="0" r="r" b="b"/>
              <a:pathLst>
                <a:path w="46" h="13">
                  <a:moveTo>
                    <a:pt x="0" y="9"/>
                  </a:moveTo>
                  <a:lnTo>
                    <a:pt x="0" y="13"/>
                  </a:lnTo>
                  <a:lnTo>
                    <a:pt x="46" y="4"/>
                  </a:lnTo>
                  <a:lnTo>
                    <a:pt x="46" y="0"/>
                  </a:ln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144"/>
            <p:cNvSpPr/>
            <p:nvPr/>
          </p:nvSpPr>
          <p:spPr bwMode="auto">
            <a:xfrm>
              <a:off x="2338388" y="4972050"/>
              <a:ext cx="73025" cy="20637"/>
            </a:xfrm>
            <a:custGeom>
              <a:avLst/>
              <a:gdLst>
                <a:gd name="T0" fmla="*/ 0 w 46"/>
                <a:gd name="T1" fmla="*/ 9 h 13"/>
                <a:gd name="T2" fmla="*/ 0 w 46"/>
                <a:gd name="T3" fmla="*/ 13 h 13"/>
                <a:gd name="T4" fmla="*/ 46 w 46"/>
                <a:gd name="T5" fmla="*/ 4 h 13"/>
                <a:gd name="T6" fmla="*/ 46 w 46"/>
                <a:gd name="T7" fmla="*/ 0 h 13"/>
              </a:gdLst>
              <a:ahLst/>
              <a:cxnLst>
                <a:cxn ang="0">
                  <a:pos x="T0" y="T1"/>
                </a:cxn>
                <a:cxn ang="0">
                  <a:pos x="T2" y="T3"/>
                </a:cxn>
                <a:cxn ang="0">
                  <a:pos x="T4" y="T5"/>
                </a:cxn>
                <a:cxn ang="0">
                  <a:pos x="T6" y="T7"/>
                </a:cxn>
              </a:cxnLst>
              <a:rect l="0" t="0" r="r" b="b"/>
              <a:pathLst>
                <a:path w="46" h="13">
                  <a:moveTo>
                    <a:pt x="0" y="9"/>
                  </a:moveTo>
                  <a:lnTo>
                    <a:pt x="0" y="13"/>
                  </a:lnTo>
                  <a:lnTo>
                    <a:pt x="46" y="4"/>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Rectangle 145"/>
            <p:cNvSpPr>
              <a:spLocks noChangeArrowheads="1"/>
            </p:cNvSpPr>
            <p:nvPr/>
          </p:nvSpPr>
          <p:spPr bwMode="auto">
            <a:xfrm>
              <a:off x="1658938" y="5040313"/>
              <a:ext cx="7143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2" name="Freeform 146"/>
            <p:cNvSpPr/>
            <p:nvPr/>
          </p:nvSpPr>
          <p:spPr bwMode="auto">
            <a:xfrm>
              <a:off x="1658938" y="5040313"/>
              <a:ext cx="71438" cy="6350"/>
            </a:xfrm>
            <a:custGeom>
              <a:avLst/>
              <a:gdLst>
                <a:gd name="T0" fmla="*/ 0 w 45"/>
                <a:gd name="T1" fmla="*/ 0 h 4"/>
                <a:gd name="T2" fmla="*/ 0 w 45"/>
                <a:gd name="T3" fmla="*/ 4 h 4"/>
                <a:gd name="T4" fmla="*/ 45 w 45"/>
                <a:gd name="T5" fmla="*/ 4 h 4"/>
                <a:gd name="T6" fmla="*/ 45 w 45"/>
                <a:gd name="T7" fmla="*/ 0 h 4"/>
              </a:gdLst>
              <a:ahLst/>
              <a:cxnLst>
                <a:cxn ang="0">
                  <a:pos x="T0" y="T1"/>
                </a:cxn>
                <a:cxn ang="0">
                  <a:pos x="T2" y="T3"/>
                </a:cxn>
                <a:cxn ang="0">
                  <a:pos x="T4" y="T5"/>
                </a:cxn>
                <a:cxn ang="0">
                  <a:pos x="T6" y="T7"/>
                </a:cxn>
              </a:cxnLst>
              <a:rect l="0" t="0" r="r" b="b"/>
              <a:pathLst>
                <a:path w="45" h="4">
                  <a:moveTo>
                    <a:pt x="0" y="0"/>
                  </a:moveTo>
                  <a:lnTo>
                    <a:pt x="0" y="4"/>
                  </a:lnTo>
                  <a:lnTo>
                    <a:pt x="45" y="4"/>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Rectangle 147"/>
            <p:cNvSpPr>
              <a:spLocks noChangeArrowheads="1"/>
            </p:cNvSpPr>
            <p:nvPr/>
          </p:nvSpPr>
          <p:spPr bwMode="auto">
            <a:xfrm>
              <a:off x="2343150" y="5038725"/>
              <a:ext cx="7461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4" name="Freeform 148"/>
            <p:cNvSpPr/>
            <p:nvPr/>
          </p:nvSpPr>
          <p:spPr bwMode="auto">
            <a:xfrm>
              <a:off x="2343150" y="5038725"/>
              <a:ext cx="74613" cy="6350"/>
            </a:xfrm>
            <a:custGeom>
              <a:avLst/>
              <a:gdLst>
                <a:gd name="T0" fmla="*/ 0 w 47"/>
                <a:gd name="T1" fmla="*/ 0 h 4"/>
                <a:gd name="T2" fmla="*/ 0 w 47"/>
                <a:gd name="T3" fmla="*/ 4 h 4"/>
                <a:gd name="T4" fmla="*/ 47 w 47"/>
                <a:gd name="T5" fmla="*/ 4 h 4"/>
                <a:gd name="T6" fmla="*/ 47 w 47"/>
                <a:gd name="T7" fmla="*/ 0 h 4"/>
              </a:gdLst>
              <a:ahLst/>
              <a:cxnLst>
                <a:cxn ang="0">
                  <a:pos x="T0" y="T1"/>
                </a:cxn>
                <a:cxn ang="0">
                  <a:pos x="T2" y="T3"/>
                </a:cxn>
                <a:cxn ang="0">
                  <a:pos x="T4" y="T5"/>
                </a:cxn>
                <a:cxn ang="0">
                  <a:pos x="T6" y="T7"/>
                </a:cxn>
              </a:cxnLst>
              <a:rect l="0" t="0" r="r" b="b"/>
              <a:pathLst>
                <a:path w="47" h="4">
                  <a:moveTo>
                    <a:pt x="0" y="0"/>
                  </a:moveTo>
                  <a:lnTo>
                    <a:pt x="0" y="4"/>
                  </a:lnTo>
                  <a:lnTo>
                    <a:pt x="47" y="4"/>
                  </a:lnTo>
                  <a:lnTo>
                    <a:pt x="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149"/>
            <p:cNvSpPr/>
            <p:nvPr/>
          </p:nvSpPr>
          <p:spPr bwMode="auto">
            <a:xfrm>
              <a:off x="1681163" y="4910138"/>
              <a:ext cx="68263" cy="30162"/>
            </a:xfrm>
            <a:custGeom>
              <a:avLst/>
              <a:gdLst>
                <a:gd name="T0" fmla="*/ 1 w 43"/>
                <a:gd name="T1" fmla="*/ 0 h 19"/>
                <a:gd name="T2" fmla="*/ 0 w 43"/>
                <a:gd name="T3" fmla="*/ 4 h 19"/>
                <a:gd name="T4" fmla="*/ 42 w 43"/>
                <a:gd name="T5" fmla="*/ 19 h 19"/>
                <a:gd name="T6" fmla="*/ 43 w 43"/>
                <a:gd name="T7" fmla="*/ 16 h 19"/>
                <a:gd name="T8" fmla="*/ 1 w 43"/>
                <a:gd name="T9" fmla="*/ 0 h 19"/>
              </a:gdLst>
              <a:ahLst/>
              <a:cxnLst>
                <a:cxn ang="0">
                  <a:pos x="T0" y="T1"/>
                </a:cxn>
                <a:cxn ang="0">
                  <a:pos x="T2" y="T3"/>
                </a:cxn>
                <a:cxn ang="0">
                  <a:pos x="T4" y="T5"/>
                </a:cxn>
                <a:cxn ang="0">
                  <a:pos x="T6" y="T7"/>
                </a:cxn>
                <a:cxn ang="0">
                  <a:pos x="T8" y="T9"/>
                </a:cxn>
              </a:cxnLst>
              <a:rect l="0" t="0" r="r" b="b"/>
              <a:pathLst>
                <a:path w="43" h="19">
                  <a:moveTo>
                    <a:pt x="1" y="0"/>
                  </a:moveTo>
                  <a:lnTo>
                    <a:pt x="0" y="4"/>
                  </a:lnTo>
                  <a:lnTo>
                    <a:pt x="42" y="19"/>
                  </a:lnTo>
                  <a:lnTo>
                    <a:pt x="43" y="16"/>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150"/>
            <p:cNvSpPr/>
            <p:nvPr/>
          </p:nvSpPr>
          <p:spPr bwMode="auto">
            <a:xfrm>
              <a:off x="1681163" y="4910138"/>
              <a:ext cx="68263" cy="30162"/>
            </a:xfrm>
            <a:custGeom>
              <a:avLst/>
              <a:gdLst>
                <a:gd name="T0" fmla="*/ 1 w 43"/>
                <a:gd name="T1" fmla="*/ 0 h 19"/>
                <a:gd name="T2" fmla="*/ 0 w 43"/>
                <a:gd name="T3" fmla="*/ 4 h 19"/>
                <a:gd name="T4" fmla="*/ 42 w 43"/>
                <a:gd name="T5" fmla="*/ 19 h 19"/>
                <a:gd name="T6" fmla="*/ 43 w 43"/>
                <a:gd name="T7" fmla="*/ 16 h 19"/>
              </a:gdLst>
              <a:ahLst/>
              <a:cxnLst>
                <a:cxn ang="0">
                  <a:pos x="T0" y="T1"/>
                </a:cxn>
                <a:cxn ang="0">
                  <a:pos x="T2" y="T3"/>
                </a:cxn>
                <a:cxn ang="0">
                  <a:pos x="T4" y="T5"/>
                </a:cxn>
                <a:cxn ang="0">
                  <a:pos x="T6" y="T7"/>
                </a:cxn>
              </a:cxnLst>
              <a:rect l="0" t="0" r="r" b="b"/>
              <a:pathLst>
                <a:path w="43" h="19">
                  <a:moveTo>
                    <a:pt x="1" y="0"/>
                  </a:moveTo>
                  <a:lnTo>
                    <a:pt x="0" y="4"/>
                  </a:lnTo>
                  <a:lnTo>
                    <a:pt x="42" y="19"/>
                  </a:lnTo>
                  <a:lnTo>
                    <a:pt x="43"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151"/>
            <p:cNvSpPr/>
            <p:nvPr/>
          </p:nvSpPr>
          <p:spPr bwMode="auto">
            <a:xfrm>
              <a:off x="2324100" y="5143500"/>
              <a:ext cx="71438" cy="31750"/>
            </a:xfrm>
            <a:custGeom>
              <a:avLst/>
              <a:gdLst>
                <a:gd name="T0" fmla="*/ 1 w 45"/>
                <a:gd name="T1" fmla="*/ 0 h 20"/>
                <a:gd name="T2" fmla="*/ 0 w 45"/>
                <a:gd name="T3" fmla="*/ 4 h 20"/>
                <a:gd name="T4" fmla="*/ 44 w 45"/>
                <a:gd name="T5" fmla="*/ 20 h 20"/>
                <a:gd name="T6" fmla="*/ 45 w 45"/>
                <a:gd name="T7" fmla="*/ 16 h 20"/>
                <a:gd name="T8" fmla="*/ 1 w 45"/>
                <a:gd name="T9" fmla="*/ 0 h 20"/>
              </a:gdLst>
              <a:ahLst/>
              <a:cxnLst>
                <a:cxn ang="0">
                  <a:pos x="T0" y="T1"/>
                </a:cxn>
                <a:cxn ang="0">
                  <a:pos x="T2" y="T3"/>
                </a:cxn>
                <a:cxn ang="0">
                  <a:pos x="T4" y="T5"/>
                </a:cxn>
                <a:cxn ang="0">
                  <a:pos x="T6" y="T7"/>
                </a:cxn>
                <a:cxn ang="0">
                  <a:pos x="T8" y="T9"/>
                </a:cxn>
              </a:cxnLst>
              <a:rect l="0" t="0" r="r" b="b"/>
              <a:pathLst>
                <a:path w="45" h="20">
                  <a:moveTo>
                    <a:pt x="1" y="0"/>
                  </a:moveTo>
                  <a:lnTo>
                    <a:pt x="0" y="4"/>
                  </a:lnTo>
                  <a:lnTo>
                    <a:pt x="44" y="20"/>
                  </a:lnTo>
                  <a:lnTo>
                    <a:pt x="45" y="16"/>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152"/>
            <p:cNvSpPr/>
            <p:nvPr/>
          </p:nvSpPr>
          <p:spPr bwMode="auto">
            <a:xfrm>
              <a:off x="2324100" y="5143500"/>
              <a:ext cx="71438" cy="31750"/>
            </a:xfrm>
            <a:custGeom>
              <a:avLst/>
              <a:gdLst>
                <a:gd name="T0" fmla="*/ 1 w 45"/>
                <a:gd name="T1" fmla="*/ 0 h 20"/>
                <a:gd name="T2" fmla="*/ 0 w 45"/>
                <a:gd name="T3" fmla="*/ 4 h 20"/>
                <a:gd name="T4" fmla="*/ 44 w 45"/>
                <a:gd name="T5" fmla="*/ 20 h 20"/>
                <a:gd name="T6" fmla="*/ 45 w 45"/>
                <a:gd name="T7" fmla="*/ 16 h 20"/>
              </a:gdLst>
              <a:ahLst/>
              <a:cxnLst>
                <a:cxn ang="0">
                  <a:pos x="T0" y="T1"/>
                </a:cxn>
                <a:cxn ang="0">
                  <a:pos x="T2" y="T3"/>
                </a:cxn>
                <a:cxn ang="0">
                  <a:pos x="T4" y="T5"/>
                </a:cxn>
                <a:cxn ang="0">
                  <a:pos x="T6" y="T7"/>
                </a:cxn>
              </a:cxnLst>
              <a:rect l="0" t="0" r="r" b="b"/>
              <a:pathLst>
                <a:path w="45" h="20">
                  <a:moveTo>
                    <a:pt x="1" y="0"/>
                  </a:moveTo>
                  <a:lnTo>
                    <a:pt x="0" y="4"/>
                  </a:lnTo>
                  <a:lnTo>
                    <a:pt x="44" y="20"/>
                  </a:lnTo>
                  <a:lnTo>
                    <a:pt x="4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153"/>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154"/>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155"/>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56"/>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157"/>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158"/>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159"/>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160"/>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161"/>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162"/>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63"/>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164"/>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65"/>
            <p:cNvSpPr/>
            <p:nvPr/>
          </p:nvSpPr>
          <p:spPr bwMode="auto">
            <a:xfrm>
              <a:off x="1766888" y="4773613"/>
              <a:ext cx="36513" cy="34925"/>
            </a:xfrm>
            <a:custGeom>
              <a:avLst/>
              <a:gdLst>
                <a:gd name="T0" fmla="*/ 3 w 23"/>
                <a:gd name="T1" fmla="*/ 0 h 22"/>
                <a:gd name="T2" fmla="*/ 0 w 23"/>
                <a:gd name="T3" fmla="*/ 2 h 22"/>
                <a:gd name="T4" fmla="*/ 20 w 23"/>
                <a:gd name="T5" fmla="*/ 22 h 22"/>
                <a:gd name="T6" fmla="*/ 23 w 23"/>
                <a:gd name="T7" fmla="*/ 19 h 22"/>
                <a:gd name="T8" fmla="*/ 3 w 23"/>
                <a:gd name="T9" fmla="*/ 0 h 22"/>
              </a:gdLst>
              <a:ahLst/>
              <a:cxnLst>
                <a:cxn ang="0">
                  <a:pos x="T0" y="T1"/>
                </a:cxn>
                <a:cxn ang="0">
                  <a:pos x="T2" y="T3"/>
                </a:cxn>
                <a:cxn ang="0">
                  <a:pos x="T4" y="T5"/>
                </a:cxn>
                <a:cxn ang="0">
                  <a:pos x="T6" y="T7"/>
                </a:cxn>
                <a:cxn ang="0">
                  <a:pos x="T8" y="T9"/>
                </a:cxn>
              </a:cxnLst>
              <a:rect l="0" t="0" r="r" b="b"/>
              <a:pathLst>
                <a:path w="23" h="22">
                  <a:moveTo>
                    <a:pt x="3" y="0"/>
                  </a:moveTo>
                  <a:lnTo>
                    <a:pt x="0" y="2"/>
                  </a:lnTo>
                  <a:lnTo>
                    <a:pt x="20" y="22"/>
                  </a:lnTo>
                  <a:lnTo>
                    <a:pt x="23" y="19"/>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166"/>
            <p:cNvSpPr/>
            <p:nvPr/>
          </p:nvSpPr>
          <p:spPr bwMode="auto">
            <a:xfrm>
              <a:off x="1766888" y="4773613"/>
              <a:ext cx="36513" cy="34925"/>
            </a:xfrm>
            <a:custGeom>
              <a:avLst/>
              <a:gdLst>
                <a:gd name="T0" fmla="*/ 3 w 23"/>
                <a:gd name="T1" fmla="*/ 0 h 22"/>
                <a:gd name="T2" fmla="*/ 0 w 23"/>
                <a:gd name="T3" fmla="*/ 2 h 22"/>
                <a:gd name="T4" fmla="*/ 20 w 23"/>
                <a:gd name="T5" fmla="*/ 22 h 22"/>
                <a:gd name="T6" fmla="*/ 23 w 23"/>
                <a:gd name="T7" fmla="*/ 19 h 22"/>
              </a:gdLst>
              <a:ahLst/>
              <a:cxnLst>
                <a:cxn ang="0">
                  <a:pos x="T0" y="T1"/>
                </a:cxn>
                <a:cxn ang="0">
                  <a:pos x="T2" y="T3"/>
                </a:cxn>
                <a:cxn ang="0">
                  <a:pos x="T4" y="T5"/>
                </a:cxn>
                <a:cxn ang="0">
                  <a:pos x="T6" y="T7"/>
                </a:cxn>
              </a:cxnLst>
              <a:rect l="0" t="0" r="r" b="b"/>
              <a:pathLst>
                <a:path w="23" h="22">
                  <a:moveTo>
                    <a:pt x="3" y="0"/>
                  </a:moveTo>
                  <a:lnTo>
                    <a:pt x="0" y="2"/>
                  </a:lnTo>
                  <a:lnTo>
                    <a:pt x="20" y="22"/>
                  </a:lnTo>
                  <a:lnTo>
                    <a:pt x="23"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67"/>
            <p:cNvSpPr/>
            <p:nvPr/>
          </p:nvSpPr>
          <p:spPr bwMode="auto">
            <a:xfrm>
              <a:off x="2273300" y="5276850"/>
              <a:ext cx="36513" cy="34925"/>
            </a:xfrm>
            <a:custGeom>
              <a:avLst/>
              <a:gdLst>
                <a:gd name="T0" fmla="*/ 3 w 23"/>
                <a:gd name="T1" fmla="*/ 0 h 22"/>
                <a:gd name="T2" fmla="*/ 0 w 23"/>
                <a:gd name="T3" fmla="*/ 3 h 22"/>
                <a:gd name="T4" fmla="*/ 20 w 23"/>
                <a:gd name="T5" fmla="*/ 22 h 22"/>
                <a:gd name="T6" fmla="*/ 23 w 23"/>
                <a:gd name="T7" fmla="*/ 20 h 22"/>
                <a:gd name="T8" fmla="*/ 3 w 23"/>
                <a:gd name="T9" fmla="*/ 0 h 22"/>
              </a:gdLst>
              <a:ahLst/>
              <a:cxnLst>
                <a:cxn ang="0">
                  <a:pos x="T0" y="T1"/>
                </a:cxn>
                <a:cxn ang="0">
                  <a:pos x="T2" y="T3"/>
                </a:cxn>
                <a:cxn ang="0">
                  <a:pos x="T4" y="T5"/>
                </a:cxn>
                <a:cxn ang="0">
                  <a:pos x="T6" y="T7"/>
                </a:cxn>
                <a:cxn ang="0">
                  <a:pos x="T8" y="T9"/>
                </a:cxn>
              </a:cxnLst>
              <a:rect l="0" t="0" r="r" b="b"/>
              <a:pathLst>
                <a:path w="23" h="22">
                  <a:moveTo>
                    <a:pt x="3" y="0"/>
                  </a:moveTo>
                  <a:lnTo>
                    <a:pt x="0" y="3"/>
                  </a:lnTo>
                  <a:lnTo>
                    <a:pt x="20" y="22"/>
                  </a:lnTo>
                  <a:lnTo>
                    <a:pt x="23" y="20"/>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68"/>
            <p:cNvSpPr/>
            <p:nvPr/>
          </p:nvSpPr>
          <p:spPr bwMode="auto">
            <a:xfrm>
              <a:off x="2273300" y="5276850"/>
              <a:ext cx="36513" cy="34925"/>
            </a:xfrm>
            <a:custGeom>
              <a:avLst/>
              <a:gdLst>
                <a:gd name="T0" fmla="*/ 3 w 23"/>
                <a:gd name="T1" fmla="*/ 0 h 22"/>
                <a:gd name="T2" fmla="*/ 0 w 23"/>
                <a:gd name="T3" fmla="*/ 3 h 22"/>
                <a:gd name="T4" fmla="*/ 20 w 23"/>
                <a:gd name="T5" fmla="*/ 22 h 22"/>
                <a:gd name="T6" fmla="*/ 23 w 23"/>
                <a:gd name="T7" fmla="*/ 20 h 22"/>
              </a:gdLst>
              <a:ahLst/>
              <a:cxnLst>
                <a:cxn ang="0">
                  <a:pos x="T0" y="T1"/>
                </a:cxn>
                <a:cxn ang="0">
                  <a:pos x="T2" y="T3"/>
                </a:cxn>
                <a:cxn ang="0">
                  <a:pos x="T4" y="T5"/>
                </a:cxn>
                <a:cxn ang="0">
                  <a:pos x="T6" y="T7"/>
                </a:cxn>
              </a:cxnLst>
              <a:rect l="0" t="0" r="r" b="b"/>
              <a:pathLst>
                <a:path w="23" h="22">
                  <a:moveTo>
                    <a:pt x="3" y="0"/>
                  </a:moveTo>
                  <a:lnTo>
                    <a:pt x="0" y="3"/>
                  </a:lnTo>
                  <a:lnTo>
                    <a:pt x="20" y="22"/>
                  </a:lnTo>
                  <a:lnTo>
                    <a:pt x="23"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169"/>
            <p:cNvSpPr/>
            <p:nvPr/>
          </p:nvSpPr>
          <p:spPr bwMode="auto">
            <a:xfrm>
              <a:off x="1660525" y="5008563"/>
              <a:ext cx="44450" cy="7937"/>
            </a:xfrm>
            <a:custGeom>
              <a:avLst/>
              <a:gdLst>
                <a:gd name="T0" fmla="*/ 0 w 28"/>
                <a:gd name="T1" fmla="*/ 0 h 5"/>
                <a:gd name="T2" fmla="*/ 0 w 28"/>
                <a:gd name="T3" fmla="*/ 4 h 5"/>
                <a:gd name="T4" fmla="*/ 28 w 28"/>
                <a:gd name="T5" fmla="*/ 5 h 5"/>
                <a:gd name="T6" fmla="*/ 28 w 28"/>
                <a:gd name="T7" fmla="*/ 2 h 5"/>
                <a:gd name="T8" fmla="*/ 0 w 28"/>
                <a:gd name="T9" fmla="*/ 0 h 5"/>
              </a:gdLst>
              <a:ahLst/>
              <a:cxnLst>
                <a:cxn ang="0">
                  <a:pos x="T0" y="T1"/>
                </a:cxn>
                <a:cxn ang="0">
                  <a:pos x="T2" y="T3"/>
                </a:cxn>
                <a:cxn ang="0">
                  <a:pos x="T4" y="T5"/>
                </a:cxn>
                <a:cxn ang="0">
                  <a:pos x="T6" y="T7"/>
                </a:cxn>
                <a:cxn ang="0">
                  <a:pos x="T8" y="T9"/>
                </a:cxn>
              </a:cxnLst>
              <a:rect l="0" t="0" r="r" b="b"/>
              <a:pathLst>
                <a:path w="28" h="5">
                  <a:moveTo>
                    <a:pt x="0" y="0"/>
                  </a:moveTo>
                  <a:lnTo>
                    <a:pt x="0" y="4"/>
                  </a:lnTo>
                  <a:lnTo>
                    <a:pt x="28" y="5"/>
                  </a:lnTo>
                  <a:lnTo>
                    <a:pt x="28" y="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170"/>
            <p:cNvSpPr/>
            <p:nvPr/>
          </p:nvSpPr>
          <p:spPr bwMode="auto">
            <a:xfrm>
              <a:off x="1660525" y="5008563"/>
              <a:ext cx="44450" cy="7937"/>
            </a:xfrm>
            <a:custGeom>
              <a:avLst/>
              <a:gdLst>
                <a:gd name="T0" fmla="*/ 0 w 28"/>
                <a:gd name="T1" fmla="*/ 0 h 5"/>
                <a:gd name="T2" fmla="*/ 0 w 28"/>
                <a:gd name="T3" fmla="*/ 4 h 5"/>
                <a:gd name="T4" fmla="*/ 28 w 28"/>
                <a:gd name="T5" fmla="*/ 5 h 5"/>
                <a:gd name="T6" fmla="*/ 28 w 28"/>
                <a:gd name="T7" fmla="*/ 2 h 5"/>
              </a:gdLst>
              <a:ahLst/>
              <a:cxnLst>
                <a:cxn ang="0">
                  <a:pos x="T0" y="T1"/>
                </a:cxn>
                <a:cxn ang="0">
                  <a:pos x="T2" y="T3"/>
                </a:cxn>
                <a:cxn ang="0">
                  <a:pos x="T4" y="T5"/>
                </a:cxn>
                <a:cxn ang="0">
                  <a:pos x="T6" y="T7"/>
                </a:cxn>
              </a:cxnLst>
              <a:rect l="0" t="0" r="r" b="b"/>
              <a:pathLst>
                <a:path w="28" h="5">
                  <a:moveTo>
                    <a:pt x="0" y="0"/>
                  </a:moveTo>
                  <a:lnTo>
                    <a:pt x="0" y="4"/>
                  </a:lnTo>
                  <a:lnTo>
                    <a:pt x="28" y="5"/>
                  </a:lnTo>
                  <a:lnTo>
                    <a:pt x="28"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171"/>
            <p:cNvSpPr/>
            <p:nvPr/>
          </p:nvSpPr>
          <p:spPr bwMode="auto">
            <a:xfrm>
              <a:off x="2371725" y="5067300"/>
              <a:ext cx="44450" cy="9525"/>
            </a:xfrm>
            <a:custGeom>
              <a:avLst/>
              <a:gdLst>
                <a:gd name="T0" fmla="*/ 1 w 28"/>
                <a:gd name="T1" fmla="*/ 0 h 6"/>
                <a:gd name="T2" fmla="*/ 0 w 28"/>
                <a:gd name="T3" fmla="*/ 4 h 6"/>
                <a:gd name="T4" fmla="*/ 28 w 28"/>
                <a:gd name="T5" fmla="*/ 6 h 6"/>
                <a:gd name="T6" fmla="*/ 28 w 28"/>
                <a:gd name="T7" fmla="*/ 2 h 6"/>
                <a:gd name="T8" fmla="*/ 1 w 28"/>
                <a:gd name="T9" fmla="*/ 0 h 6"/>
              </a:gdLst>
              <a:ahLst/>
              <a:cxnLst>
                <a:cxn ang="0">
                  <a:pos x="T0" y="T1"/>
                </a:cxn>
                <a:cxn ang="0">
                  <a:pos x="T2" y="T3"/>
                </a:cxn>
                <a:cxn ang="0">
                  <a:pos x="T4" y="T5"/>
                </a:cxn>
                <a:cxn ang="0">
                  <a:pos x="T6" y="T7"/>
                </a:cxn>
                <a:cxn ang="0">
                  <a:pos x="T8" y="T9"/>
                </a:cxn>
              </a:cxnLst>
              <a:rect l="0" t="0" r="r" b="b"/>
              <a:pathLst>
                <a:path w="28" h="6">
                  <a:moveTo>
                    <a:pt x="1" y="0"/>
                  </a:moveTo>
                  <a:lnTo>
                    <a:pt x="0" y="4"/>
                  </a:lnTo>
                  <a:lnTo>
                    <a:pt x="28" y="6"/>
                  </a:lnTo>
                  <a:lnTo>
                    <a:pt x="28" y="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172"/>
            <p:cNvSpPr/>
            <p:nvPr/>
          </p:nvSpPr>
          <p:spPr bwMode="auto">
            <a:xfrm>
              <a:off x="2371725" y="5067300"/>
              <a:ext cx="44450" cy="9525"/>
            </a:xfrm>
            <a:custGeom>
              <a:avLst/>
              <a:gdLst>
                <a:gd name="T0" fmla="*/ 1 w 28"/>
                <a:gd name="T1" fmla="*/ 0 h 6"/>
                <a:gd name="T2" fmla="*/ 0 w 28"/>
                <a:gd name="T3" fmla="*/ 4 h 6"/>
                <a:gd name="T4" fmla="*/ 28 w 28"/>
                <a:gd name="T5" fmla="*/ 6 h 6"/>
                <a:gd name="T6" fmla="*/ 28 w 28"/>
                <a:gd name="T7" fmla="*/ 2 h 6"/>
              </a:gdLst>
              <a:ahLst/>
              <a:cxnLst>
                <a:cxn ang="0">
                  <a:pos x="T0" y="T1"/>
                </a:cxn>
                <a:cxn ang="0">
                  <a:pos x="T2" y="T3"/>
                </a:cxn>
                <a:cxn ang="0">
                  <a:pos x="T4" y="T5"/>
                </a:cxn>
                <a:cxn ang="0">
                  <a:pos x="T6" y="T7"/>
                </a:cxn>
              </a:cxnLst>
              <a:rect l="0" t="0" r="r" b="b"/>
              <a:pathLst>
                <a:path w="28" h="6">
                  <a:moveTo>
                    <a:pt x="1" y="0"/>
                  </a:moveTo>
                  <a:lnTo>
                    <a:pt x="0" y="4"/>
                  </a:lnTo>
                  <a:lnTo>
                    <a:pt x="28" y="6"/>
                  </a:lnTo>
                  <a:lnTo>
                    <a:pt x="28"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173"/>
            <p:cNvSpPr/>
            <p:nvPr/>
          </p:nvSpPr>
          <p:spPr bwMode="auto">
            <a:xfrm>
              <a:off x="1670050" y="4943475"/>
              <a:ext cx="46038" cy="15875"/>
            </a:xfrm>
            <a:custGeom>
              <a:avLst/>
              <a:gdLst>
                <a:gd name="T0" fmla="*/ 2 w 29"/>
                <a:gd name="T1" fmla="*/ 0 h 10"/>
                <a:gd name="T2" fmla="*/ 0 w 29"/>
                <a:gd name="T3" fmla="*/ 4 h 10"/>
                <a:gd name="T4" fmla="*/ 27 w 29"/>
                <a:gd name="T5" fmla="*/ 10 h 10"/>
                <a:gd name="T6" fmla="*/ 29 w 29"/>
                <a:gd name="T7" fmla="*/ 7 h 10"/>
                <a:gd name="T8" fmla="*/ 2 w 29"/>
                <a:gd name="T9" fmla="*/ 0 h 10"/>
              </a:gdLst>
              <a:ahLst/>
              <a:cxnLst>
                <a:cxn ang="0">
                  <a:pos x="T0" y="T1"/>
                </a:cxn>
                <a:cxn ang="0">
                  <a:pos x="T2" y="T3"/>
                </a:cxn>
                <a:cxn ang="0">
                  <a:pos x="T4" y="T5"/>
                </a:cxn>
                <a:cxn ang="0">
                  <a:pos x="T6" y="T7"/>
                </a:cxn>
                <a:cxn ang="0">
                  <a:pos x="T8" y="T9"/>
                </a:cxn>
              </a:cxnLst>
              <a:rect l="0" t="0" r="r" b="b"/>
              <a:pathLst>
                <a:path w="29" h="10">
                  <a:moveTo>
                    <a:pt x="2" y="0"/>
                  </a:moveTo>
                  <a:lnTo>
                    <a:pt x="0" y="4"/>
                  </a:lnTo>
                  <a:lnTo>
                    <a:pt x="27" y="10"/>
                  </a:lnTo>
                  <a:lnTo>
                    <a:pt x="29" y="7"/>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174"/>
            <p:cNvSpPr/>
            <p:nvPr/>
          </p:nvSpPr>
          <p:spPr bwMode="auto">
            <a:xfrm>
              <a:off x="1670050" y="4943475"/>
              <a:ext cx="46038" cy="15875"/>
            </a:xfrm>
            <a:custGeom>
              <a:avLst/>
              <a:gdLst>
                <a:gd name="T0" fmla="*/ 2 w 29"/>
                <a:gd name="T1" fmla="*/ 0 h 10"/>
                <a:gd name="T2" fmla="*/ 0 w 29"/>
                <a:gd name="T3" fmla="*/ 4 h 10"/>
                <a:gd name="T4" fmla="*/ 27 w 29"/>
                <a:gd name="T5" fmla="*/ 10 h 10"/>
                <a:gd name="T6" fmla="*/ 29 w 29"/>
                <a:gd name="T7" fmla="*/ 7 h 10"/>
              </a:gdLst>
              <a:ahLst/>
              <a:cxnLst>
                <a:cxn ang="0">
                  <a:pos x="T0" y="T1"/>
                </a:cxn>
                <a:cxn ang="0">
                  <a:pos x="T2" y="T3"/>
                </a:cxn>
                <a:cxn ang="0">
                  <a:pos x="T4" y="T5"/>
                </a:cxn>
                <a:cxn ang="0">
                  <a:pos x="T6" y="T7"/>
                </a:cxn>
              </a:cxnLst>
              <a:rect l="0" t="0" r="r" b="b"/>
              <a:pathLst>
                <a:path w="29" h="10">
                  <a:moveTo>
                    <a:pt x="2" y="0"/>
                  </a:moveTo>
                  <a:lnTo>
                    <a:pt x="0" y="4"/>
                  </a:lnTo>
                  <a:lnTo>
                    <a:pt x="27" y="10"/>
                  </a:lnTo>
                  <a:lnTo>
                    <a:pt x="29" y="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175"/>
            <p:cNvSpPr/>
            <p:nvPr/>
          </p:nvSpPr>
          <p:spPr bwMode="auto">
            <a:xfrm>
              <a:off x="2362200" y="5124450"/>
              <a:ext cx="42863" cy="17462"/>
            </a:xfrm>
            <a:custGeom>
              <a:avLst/>
              <a:gdLst>
                <a:gd name="T0" fmla="*/ 0 w 27"/>
                <a:gd name="T1" fmla="*/ 0 h 11"/>
                <a:gd name="T2" fmla="*/ 0 w 27"/>
                <a:gd name="T3" fmla="*/ 4 h 11"/>
                <a:gd name="T4" fmla="*/ 26 w 27"/>
                <a:gd name="T5" fmla="*/ 11 h 11"/>
                <a:gd name="T6" fmla="*/ 27 w 27"/>
                <a:gd name="T7" fmla="*/ 7 h 11"/>
                <a:gd name="T8" fmla="*/ 0 w 27"/>
                <a:gd name="T9" fmla="*/ 0 h 11"/>
              </a:gdLst>
              <a:ahLst/>
              <a:cxnLst>
                <a:cxn ang="0">
                  <a:pos x="T0" y="T1"/>
                </a:cxn>
                <a:cxn ang="0">
                  <a:pos x="T2" y="T3"/>
                </a:cxn>
                <a:cxn ang="0">
                  <a:pos x="T4" y="T5"/>
                </a:cxn>
                <a:cxn ang="0">
                  <a:pos x="T6" y="T7"/>
                </a:cxn>
                <a:cxn ang="0">
                  <a:pos x="T8" y="T9"/>
                </a:cxn>
              </a:cxnLst>
              <a:rect l="0" t="0" r="r" b="b"/>
              <a:pathLst>
                <a:path w="27" h="11">
                  <a:moveTo>
                    <a:pt x="0" y="0"/>
                  </a:moveTo>
                  <a:lnTo>
                    <a:pt x="0" y="4"/>
                  </a:lnTo>
                  <a:lnTo>
                    <a:pt x="26" y="11"/>
                  </a:lnTo>
                  <a:lnTo>
                    <a:pt x="27" y="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76"/>
            <p:cNvSpPr/>
            <p:nvPr/>
          </p:nvSpPr>
          <p:spPr bwMode="auto">
            <a:xfrm>
              <a:off x="2362200" y="5124450"/>
              <a:ext cx="42863" cy="17462"/>
            </a:xfrm>
            <a:custGeom>
              <a:avLst/>
              <a:gdLst>
                <a:gd name="T0" fmla="*/ 0 w 27"/>
                <a:gd name="T1" fmla="*/ 0 h 11"/>
                <a:gd name="T2" fmla="*/ 0 w 27"/>
                <a:gd name="T3" fmla="*/ 4 h 11"/>
                <a:gd name="T4" fmla="*/ 26 w 27"/>
                <a:gd name="T5" fmla="*/ 11 h 11"/>
                <a:gd name="T6" fmla="*/ 27 w 27"/>
                <a:gd name="T7" fmla="*/ 7 h 11"/>
              </a:gdLst>
              <a:ahLst/>
              <a:cxnLst>
                <a:cxn ang="0">
                  <a:pos x="T0" y="T1"/>
                </a:cxn>
                <a:cxn ang="0">
                  <a:pos x="T2" y="T3"/>
                </a:cxn>
                <a:cxn ang="0">
                  <a:pos x="T4" y="T5"/>
                </a:cxn>
                <a:cxn ang="0">
                  <a:pos x="T6" y="T7"/>
                </a:cxn>
              </a:cxnLst>
              <a:rect l="0" t="0" r="r" b="b"/>
              <a:pathLst>
                <a:path w="27" h="11">
                  <a:moveTo>
                    <a:pt x="0" y="0"/>
                  </a:moveTo>
                  <a:lnTo>
                    <a:pt x="0" y="4"/>
                  </a:lnTo>
                  <a:lnTo>
                    <a:pt x="26" y="11"/>
                  </a:lnTo>
                  <a:lnTo>
                    <a:pt x="27" y="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77"/>
            <p:cNvSpPr/>
            <p:nvPr/>
          </p:nvSpPr>
          <p:spPr bwMode="auto">
            <a:xfrm>
              <a:off x="1725613" y="4822825"/>
              <a:ext cx="39688" cy="30162"/>
            </a:xfrm>
            <a:custGeom>
              <a:avLst/>
              <a:gdLst>
                <a:gd name="T0" fmla="*/ 2 w 25"/>
                <a:gd name="T1" fmla="*/ 0 h 19"/>
                <a:gd name="T2" fmla="*/ 0 w 25"/>
                <a:gd name="T3" fmla="*/ 4 h 19"/>
                <a:gd name="T4" fmla="*/ 23 w 25"/>
                <a:gd name="T5" fmla="*/ 19 h 19"/>
                <a:gd name="T6" fmla="*/ 25 w 25"/>
                <a:gd name="T7" fmla="*/ 16 h 19"/>
                <a:gd name="T8" fmla="*/ 2 w 25"/>
                <a:gd name="T9" fmla="*/ 0 h 19"/>
              </a:gdLst>
              <a:ahLst/>
              <a:cxnLst>
                <a:cxn ang="0">
                  <a:pos x="T0" y="T1"/>
                </a:cxn>
                <a:cxn ang="0">
                  <a:pos x="T2" y="T3"/>
                </a:cxn>
                <a:cxn ang="0">
                  <a:pos x="T4" y="T5"/>
                </a:cxn>
                <a:cxn ang="0">
                  <a:pos x="T6" y="T7"/>
                </a:cxn>
                <a:cxn ang="0">
                  <a:pos x="T8" y="T9"/>
                </a:cxn>
              </a:cxnLst>
              <a:rect l="0" t="0" r="r" b="b"/>
              <a:pathLst>
                <a:path w="25" h="19">
                  <a:moveTo>
                    <a:pt x="2" y="0"/>
                  </a:moveTo>
                  <a:lnTo>
                    <a:pt x="0" y="4"/>
                  </a:lnTo>
                  <a:lnTo>
                    <a:pt x="23" y="19"/>
                  </a:lnTo>
                  <a:lnTo>
                    <a:pt x="25" y="16"/>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78"/>
            <p:cNvSpPr/>
            <p:nvPr/>
          </p:nvSpPr>
          <p:spPr bwMode="auto">
            <a:xfrm>
              <a:off x="1725613" y="4822825"/>
              <a:ext cx="39688" cy="30162"/>
            </a:xfrm>
            <a:custGeom>
              <a:avLst/>
              <a:gdLst>
                <a:gd name="T0" fmla="*/ 2 w 25"/>
                <a:gd name="T1" fmla="*/ 0 h 19"/>
                <a:gd name="T2" fmla="*/ 0 w 25"/>
                <a:gd name="T3" fmla="*/ 4 h 19"/>
                <a:gd name="T4" fmla="*/ 23 w 25"/>
                <a:gd name="T5" fmla="*/ 19 h 19"/>
                <a:gd name="T6" fmla="*/ 25 w 25"/>
                <a:gd name="T7" fmla="*/ 16 h 19"/>
              </a:gdLst>
              <a:ahLst/>
              <a:cxnLst>
                <a:cxn ang="0">
                  <a:pos x="T0" y="T1"/>
                </a:cxn>
                <a:cxn ang="0">
                  <a:pos x="T2" y="T3"/>
                </a:cxn>
                <a:cxn ang="0">
                  <a:pos x="T4" y="T5"/>
                </a:cxn>
                <a:cxn ang="0">
                  <a:pos x="T6" y="T7"/>
                </a:cxn>
              </a:cxnLst>
              <a:rect l="0" t="0" r="r" b="b"/>
              <a:pathLst>
                <a:path w="25" h="19">
                  <a:moveTo>
                    <a:pt x="2" y="0"/>
                  </a:moveTo>
                  <a:lnTo>
                    <a:pt x="0" y="4"/>
                  </a:lnTo>
                  <a:lnTo>
                    <a:pt x="23" y="19"/>
                  </a:lnTo>
                  <a:lnTo>
                    <a:pt x="2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79"/>
            <p:cNvSpPr/>
            <p:nvPr/>
          </p:nvSpPr>
          <p:spPr bwMode="auto">
            <a:xfrm>
              <a:off x="2311400" y="5232400"/>
              <a:ext cx="39688" cy="30162"/>
            </a:xfrm>
            <a:custGeom>
              <a:avLst/>
              <a:gdLst>
                <a:gd name="T0" fmla="*/ 2 w 25"/>
                <a:gd name="T1" fmla="*/ 0 h 19"/>
                <a:gd name="T2" fmla="*/ 0 w 25"/>
                <a:gd name="T3" fmla="*/ 3 h 19"/>
                <a:gd name="T4" fmla="*/ 23 w 25"/>
                <a:gd name="T5" fmla="*/ 19 h 19"/>
                <a:gd name="T6" fmla="*/ 25 w 25"/>
                <a:gd name="T7" fmla="*/ 16 h 19"/>
                <a:gd name="T8" fmla="*/ 2 w 25"/>
                <a:gd name="T9" fmla="*/ 0 h 19"/>
              </a:gdLst>
              <a:ahLst/>
              <a:cxnLst>
                <a:cxn ang="0">
                  <a:pos x="T0" y="T1"/>
                </a:cxn>
                <a:cxn ang="0">
                  <a:pos x="T2" y="T3"/>
                </a:cxn>
                <a:cxn ang="0">
                  <a:pos x="T4" y="T5"/>
                </a:cxn>
                <a:cxn ang="0">
                  <a:pos x="T6" y="T7"/>
                </a:cxn>
                <a:cxn ang="0">
                  <a:pos x="T8" y="T9"/>
                </a:cxn>
              </a:cxnLst>
              <a:rect l="0" t="0" r="r" b="b"/>
              <a:pathLst>
                <a:path w="25" h="19">
                  <a:moveTo>
                    <a:pt x="2" y="0"/>
                  </a:moveTo>
                  <a:lnTo>
                    <a:pt x="0" y="3"/>
                  </a:lnTo>
                  <a:lnTo>
                    <a:pt x="23" y="19"/>
                  </a:lnTo>
                  <a:lnTo>
                    <a:pt x="25" y="16"/>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80"/>
            <p:cNvSpPr/>
            <p:nvPr/>
          </p:nvSpPr>
          <p:spPr bwMode="auto">
            <a:xfrm>
              <a:off x="2311400" y="5232400"/>
              <a:ext cx="39688" cy="30162"/>
            </a:xfrm>
            <a:custGeom>
              <a:avLst/>
              <a:gdLst>
                <a:gd name="T0" fmla="*/ 2 w 25"/>
                <a:gd name="T1" fmla="*/ 0 h 19"/>
                <a:gd name="T2" fmla="*/ 0 w 25"/>
                <a:gd name="T3" fmla="*/ 3 h 19"/>
                <a:gd name="T4" fmla="*/ 23 w 25"/>
                <a:gd name="T5" fmla="*/ 19 h 19"/>
                <a:gd name="T6" fmla="*/ 25 w 25"/>
                <a:gd name="T7" fmla="*/ 16 h 19"/>
              </a:gdLst>
              <a:ahLst/>
              <a:cxnLst>
                <a:cxn ang="0">
                  <a:pos x="T0" y="T1"/>
                </a:cxn>
                <a:cxn ang="0">
                  <a:pos x="T2" y="T3"/>
                </a:cxn>
                <a:cxn ang="0">
                  <a:pos x="T4" y="T5"/>
                </a:cxn>
                <a:cxn ang="0">
                  <a:pos x="T6" y="T7"/>
                </a:cxn>
              </a:cxnLst>
              <a:rect l="0" t="0" r="r" b="b"/>
              <a:pathLst>
                <a:path w="25" h="19">
                  <a:moveTo>
                    <a:pt x="2" y="0"/>
                  </a:moveTo>
                  <a:lnTo>
                    <a:pt x="0" y="3"/>
                  </a:lnTo>
                  <a:lnTo>
                    <a:pt x="23" y="19"/>
                  </a:lnTo>
                  <a:lnTo>
                    <a:pt x="2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81"/>
            <p:cNvSpPr/>
            <p:nvPr/>
          </p:nvSpPr>
          <p:spPr bwMode="auto">
            <a:xfrm>
              <a:off x="1660525" y="5070475"/>
              <a:ext cx="44450" cy="11112"/>
            </a:xfrm>
            <a:custGeom>
              <a:avLst/>
              <a:gdLst>
                <a:gd name="T0" fmla="*/ 0 w 28"/>
                <a:gd name="T1" fmla="*/ 3 h 7"/>
                <a:gd name="T2" fmla="*/ 0 w 28"/>
                <a:gd name="T3" fmla="*/ 7 h 7"/>
                <a:gd name="T4" fmla="*/ 28 w 28"/>
                <a:gd name="T5" fmla="*/ 4 h 7"/>
                <a:gd name="T6" fmla="*/ 28 w 28"/>
                <a:gd name="T7" fmla="*/ 0 h 7"/>
                <a:gd name="T8" fmla="*/ 0 w 28"/>
                <a:gd name="T9" fmla="*/ 3 h 7"/>
              </a:gdLst>
              <a:ahLst/>
              <a:cxnLst>
                <a:cxn ang="0">
                  <a:pos x="T0" y="T1"/>
                </a:cxn>
                <a:cxn ang="0">
                  <a:pos x="T2" y="T3"/>
                </a:cxn>
                <a:cxn ang="0">
                  <a:pos x="T4" y="T5"/>
                </a:cxn>
                <a:cxn ang="0">
                  <a:pos x="T6" y="T7"/>
                </a:cxn>
                <a:cxn ang="0">
                  <a:pos x="T8" y="T9"/>
                </a:cxn>
              </a:cxnLst>
              <a:rect l="0" t="0" r="r" b="b"/>
              <a:pathLst>
                <a:path w="28" h="7">
                  <a:moveTo>
                    <a:pt x="0" y="3"/>
                  </a:moveTo>
                  <a:lnTo>
                    <a:pt x="0" y="7"/>
                  </a:lnTo>
                  <a:lnTo>
                    <a:pt x="28" y="4"/>
                  </a:lnTo>
                  <a:lnTo>
                    <a:pt x="28"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82"/>
            <p:cNvSpPr/>
            <p:nvPr/>
          </p:nvSpPr>
          <p:spPr bwMode="auto">
            <a:xfrm>
              <a:off x="1660525" y="5070475"/>
              <a:ext cx="44450" cy="11112"/>
            </a:xfrm>
            <a:custGeom>
              <a:avLst/>
              <a:gdLst>
                <a:gd name="T0" fmla="*/ 0 w 28"/>
                <a:gd name="T1" fmla="*/ 3 h 7"/>
                <a:gd name="T2" fmla="*/ 0 w 28"/>
                <a:gd name="T3" fmla="*/ 7 h 7"/>
                <a:gd name="T4" fmla="*/ 28 w 28"/>
                <a:gd name="T5" fmla="*/ 4 h 7"/>
                <a:gd name="T6" fmla="*/ 28 w 28"/>
                <a:gd name="T7" fmla="*/ 0 h 7"/>
              </a:gdLst>
              <a:ahLst/>
              <a:cxnLst>
                <a:cxn ang="0">
                  <a:pos x="T0" y="T1"/>
                </a:cxn>
                <a:cxn ang="0">
                  <a:pos x="T2" y="T3"/>
                </a:cxn>
                <a:cxn ang="0">
                  <a:pos x="T4" y="T5"/>
                </a:cxn>
                <a:cxn ang="0">
                  <a:pos x="T6" y="T7"/>
                </a:cxn>
              </a:cxnLst>
              <a:rect l="0" t="0" r="r" b="b"/>
              <a:pathLst>
                <a:path w="28" h="7">
                  <a:moveTo>
                    <a:pt x="0" y="3"/>
                  </a:moveTo>
                  <a:lnTo>
                    <a:pt x="0" y="7"/>
                  </a:lnTo>
                  <a:lnTo>
                    <a:pt x="28" y="4"/>
                  </a:lnTo>
                  <a:lnTo>
                    <a:pt x="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83"/>
            <p:cNvSpPr/>
            <p:nvPr/>
          </p:nvSpPr>
          <p:spPr bwMode="auto">
            <a:xfrm>
              <a:off x="2371725" y="5003800"/>
              <a:ext cx="44450" cy="11112"/>
            </a:xfrm>
            <a:custGeom>
              <a:avLst/>
              <a:gdLst>
                <a:gd name="T0" fmla="*/ 0 w 28"/>
                <a:gd name="T1" fmla="*/ 3 h 7"/>
                <a:gd name="T2" fmla="*/ 1 w 28"/>
                <a:gd name="T3" fmla="*/ 7 h 7"/>
                <a:gd name="T4" fmla="*/ 28 w 28"/>
                <a:gd name="T5" fmla="*/ 4 h 7"/>
                <a:gd name="T6" fmla="*/ 27 w 28"/>
                <a:gd name="T7" fmla="*/ 0 h 7"/>
                <a:gd name="T8" fmla="*/ 0 w 28"/>
                <a:gd name="T9" fmla="*/ 3 h 7"/>
              </a:gdLst>
              <a:ahLst/>
              <a:cxnLst>
                <a:cxn ang="0">
                  <a:pos x="T0" y="T1"/>
                </a:cxn>
                <a:cxn ang="0">
                  <a:pos x="T2" y="T3"/>
                </a:cxn>
                <a:cxn ang="0">
                  <a:pos x="T4" y="T5"/>
                </a:cxn>
                <a:cxn ang="0">
                  <a:pos x="T6" y="T7"/>
                </a:cxn>
                <a:cxn ang="0">
                  <a:pos x="T8" y="T9"/>
                </a:cxn>
              </a:cxnLst>
              <a:rect l="0" t="0" r="r" b="b"/>
              <a:pathLst>
                <a:path w="28" h="7">
                  <a:moveTo>
                    <a:pt x="0" y="3"/>
                  </a:moveTo>
                  <a:lnTo>
                    <a:pt x="1" y="7"/>
                  </a:lnTo>
                  <a:lnTo>
                    <a:pt x="28" y="4"/>
                  </a:lnTo>
                  <a:lnTo>
                    <a:pt x="27"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184"/>
            <p:cNvSpPr/>
            <p:nvPr/>
          </p:nvSpPr>
          <p:spPr bwMode="auto">
            <a:xfrm>
              <a:off x="2371725" y="5003800"/>
              <a:ext cx="44450" cy="11112"/>
            </a:xfrm>
            <a:custGeom>
              <a:avLst/>
              <a:gdLst>
                <a:gd name="T0" fmla="*/ 0 w 28"/>
                <a:gd name="T1" fmla="*/ 3 h 7"/>
                <a:gd name="T2" fmla="*/ 1 w 28"/>
                <a:gd name="T3" fmla="*/ 7 h 7"/>
                <a:gd name="T4" fmla="*/ 28 w 28"/>
                <a:gd name="T5" fmla="*/ 4 h 7"/>
                <a:gd name="T6" fmla="*/ 27 w 28"/>
                <a:gd name="T7" fmla="*/ 0 h 7"/>
              </a:gdLst>
              <a:ahLst/>
              <a:cxnLst>
                <a:cxn ang="0">
                  <a:pos x="T0" y="T1"/>
                </a:cxn>
                <a:cxn ang="0">
                  <a:pos x="T2" y="T3"/>
                </a:cxn>
                <a:cxn ang="0">
                  <a:pos x="T4" y="T5"/>
                </a:cxn>
                <a:cxn ang="0">
                  <a:pos x="T6" y="T7"/>
                </a:cxn>
              </a:cxnLst>
              <a:rect l="0" t="0" r="r" b="b"/>
              <a:pathLst>
                <a:path w="28" h="7">
                  <a:moveTo>
                    <a:pt x="0" y="3"/>
                  </a:moveTo>
                  <a:lnTo>
                    <a:pt x="1" y="7"/>
                  </a:lnTo>
                  <a:lnTo>
                    <a:pt x="28" y="4"/>
                  </a:lnTo>
                  <a:lnTo>
                    <a:pt x="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185"/>
            <p:cNvSpPr/>
            <p:nvPr/>
          </p:nvSpPr>
          <p:spPr bwMode="auto">
            <a:xfrm>
              <a:off x="1693863" y="5184775"/>
              <a:ext cx="42863" cy="23812"/>
            </a:xfrm>
            <a:custGeom>
              <a:avLst/>
              <a:gdLst>
                <a:gd name="T0" fmla="*/ 0 w 27"/>
                <a:gd name="T1" fmla="*/ 12 h 15"/>
                <a:gd name="T2" fmla="*/ 3 w 27"/>
                <a:gd name="T3" fmla="*/ 15 h 15"/>
                <a:gd name="T4" fmla="*/ 27 w 27"/>
                <a:gd name="T5" fmla="*/ 3 h 15"/>
                <a:gd name="T6" fmla="*/ 25 w 27"/>
                <a:gd name="T7" fmla="*/ 0 h 15"/>
                <a:gd name="T8" fmla="*/ 0 w 27"/>
                <a:gd name="T9" fmla="*/ 12 h 15"/>
              </a:gdLst>
              <a:ahLst/>
              <a:cxnLst>
                <a:cxn ang="0">
                  <a:pos x="T0" y="T1"/>
                </a:cxn>
                <a:cxn ang="0">
                  <a:pos x="T2" y="T3"/>
                </a:cxn>
                <a:cxn ang="0">
                  <a:pos x="T4" y="T5"/>
                </a:cxn>
                <a:cxn ang="0">
                  <a:pos x="T6" y="T7"/>
                </a:cxn>
                <a:cxn ang="0">
                  <a:pos x="T8" y="T9"/>
                </a:cxn>
              </a:cxnLst>
              <a:rect l="0" t="0" r="r" b="b"/>
              <a:pathLst>
                <a:path w="27" h="15">
                  <a:moveTo>
                    <a:pt x="0" y="12"/>
                  </a:moveTo>
                  <a:lnTo>
                    <a:pt x="3" y="15"/>
                  </a:lnTo>
                  <a:lnTo>
                    <a:pt x="27" y="3"/>
                  </a:lnTo>
                  <a:lnTo>
                    <a:pt x="25" y="0"/>
                  </a:lnTo>
                  <a:lnTo>
                    <a:pt x="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186"/>
            <p:cNvSpPr/>
            <p:nvPr/>
          </p:nvSpPr>
          <p:spPr bwMode="auto">
            <a:xfrm>
              <a:off x="1693863" y="5184775"/>
              <a:ext cx="42863" cy="23812"/>
            </a:xfrm>
            <a:custGeom>
              <a:avLst/>
              <a:gdLst>
                <a:gd name="T0" fmla="*/ 0 w 27"/>
                <a:gd name="T1" fmla="*/ 12 h 15"/>
                <a:gd name="T2" fmla="*/ 3 w 27"/>
                <a:gd name="T3" fmla="*/ 15 h 15"/>
                <a:gd name="T4" fmla="*/ 27 w 27"/>
                <a:gd name="T5" fmla="*/ 3 h 15"/>
                <a:gd name="T6" fmla="*/ 25 w 27"/>
                <a:gd name="T7" fmla="*/ 0 h 15"/>
              </a:gdLst>
              <a:ahLst/>
              <a:cxnLst>
                <a:cxn ang="0">
                  <a:pos x="T0" y="T1"/>
                </a:cxn>
                <a:cxn ang="0">
                  <a:pos x="T2" y="T3"/>
                </a:cxn>
                <a:cxn ang="0">
                  <a:pos x="T4" y="T5"/>
                </a:cxn>
                <a:cxn ang="0">
                  <a:pos x="T6" y="T7"/>
                </a:cxn>
              </a:cxnLst>
              <a:rect l="0" t="0" r="r" b="b"/>
              <a:pathLst>
                <a:path w="27" h="15">
                  <a:moveTo>
                    <a:pt x="0" y="12"/>
                  </a:moveTo>
                  <a:lnTo>
                    <a:pt x="3" y="15"/>
                  </a:lnTo>
                  <a:lnTo>
                    <a:pt x="27" y="3"/>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87"/>
            <p:cNvSpPr/>
            <p:nvPr/>
          </p:nvSpPr>
          <p:spPr bwMode="auto">
            <a:xfrm>
              <a:off x="2339975" y="4876800"/>
              <a:ext cx="41275" cy="25400"/>
            </a:xfrm>
            <a:custGeom>
              <a:avLst/>
              <a:gdLst>
                <a:gd name="T0" fmla="*/ 0 w 26"/>
                <a:gd name="T1" fmla="*/ 12 h 16"/>
                <a:gd name="T2" fmla="*/ 1 w 26"/>
                <a:gd name="T3" fmla="*/ 16 h 16"/>
                <a:gd name="T4" fmla="*/ 26 w 26"/>
                <a:gd name="T5" fmla="*/ 3 h 16"/>
                <a:gd name="T6" fmla="*/ 25 w 26"/>
                <a:gd name="T7" fmla="*/ 0 h 16"/>
                <a:gd name="T8" fmla="*/ 0 w 26"/>
                <a:gd name="T9" fmla="*/ 12 h 16"/>
              </a:gdLst>
              <a:ahLst/>
              <a:cxnLst>
                <a:cxn ang="0">
                  <a:pos x="T0" y="T1"/>
                </a:cxn>
                <a:cxn ang="0">
                  <a:pos x="T2" y="T3"/>
                </a:cxn>
                <a:cxn ang="0">
                  <a:pos x="T4" y="T5"/>
                </a:cxn>
                <a:cxn ang="0">
                  <a:pos x="T6" y="T7"/>
                </a:cxn>
                <a:cxn ang="0">
                  <a:pos x="T8" y="T9"/>
                </a:cxn>
              </a:cxnLst>
              <a:rect l="0" t="0" r="r" b="b"/>
              <a:pathLst>
                <a:path w="26" h="16">
                  <a:moveTo>
                    <a:pt x="0" y="12"/>
                  </a:moveTo>
                  <a:lnTo>
                    <a:pt x="1" y="16"/>
                  </a:lnTo>
                  <a:lnTo>
                    <a:pt x="26" y="3"/>
                  </a:lnTo>
                  <a:lnTo>
                    <a:pt x="25" y="0"/>
                  </a:lnTo>
                  <a:lnTo>
                    <a:pt x="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88"/>
            <p:cNvSpPr/>
            <p:nvPr/>
          </p:nvSpPr>
          <p:spPr bwMode="auto">
            <a:xfrm>
              <a:off x="2339975" y="4876800"/>
              <a:ext cx="41275" cy="25400"/>
            </a:xfrm>
            <a:custGeom>
              <a:avLst/>
              <a:gdLst>
                <a:gd name="T0" fmla="*/ 0 w 26"/>
                <a:gd name="T1" fmla="*/ 12 h 16"/>
                <a:gd name="T2" fmla="*/ 1 w 26"/>
                <a:gd name="T3" fmla="*/ 16 h 16"/>
                <a:gd name="T4" fmla="*/ 26 w 26"/>
                <a:gd name="T5" fmla="*/ 3 h 16"/>
                <a:gd name="T6" fmla="*/ 25 w 26"/>
                <a:gd name="T7" fmla="*/ 0 h 16"/>
              </a:gdLst>
              <a:ahLst/>
              <a:cxnLst>
                <a:cxn ang="0">
                  <a:pos x="T0" y="T1"/>
                </a:cxn>
                <a:cxn ang="0">
                  <a:pos x="T2" y="T3"/>
                </a:cxn>
                <a:cxn ang="0">
                  <a:pos x="T4" y="T5"/>
                </a:cxn>
                <a:cxn ang="0">
                  <a:pos x="T6" y="T7"/>
                </a:cxn>
              </a:cxnLst>
              <a:rect l="0" t="0" r="r" b="b"/>
              <a:pathLst>
                <a:path w="26" h="16">
                  <a:moveTo>
                    <a:pt x="0" y="12"/>
                  </a:moveTo>
                  <a:lnTo>
                    <a:pt x="1" y="16"/>
                  </a:lnTo>
                  <a:lnTo>
                    <a:pt x="26" y="3"/>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89"/>
            <p:cNvSpPr/>
            <p:nvPr/>
          </p:nvSpPr>
          <p:spPr bwMode="auto">
            <a:xfrm>
              <a:off x="1673225" y="5129213"/>
              <a:ext cx="42863" cy="19050"/>
            </a:xfrm>
            <a:custGeom>
              <a:avLst/>
              <a:gdLst>
                <a:gd name="T0" fmla="*/ 0 w 27"/>
                <a:gd name="T1" fmla="*/ 8 h 12"/>
                <a:gd name="T2" fmla="*/ 0 w 27"/>
                <a:gd name="T3" fmla="*/ 12 h 12"/>
                <a:gd name="T4" fmla="*/ 27 w 27"/>
                <a:gd name="T5" fmla="*/ 4 h 12"/>
                <a:gd name="T6" fmla="*/ 26 w 27"/>
                <a:gd name="T7" fmla="*/ 0 h 12"/>
                <a:gd name="T8" fmla="*/ 0 w 27"/>
                <a:gd name="T9" fmla="*/ 8 h 12"/>
              </a:gdLst>
              <a:ahLst/>
              <a:cxnLst>
                <a:cxn ang="0">
                  <a:pos x="T0" y="T1"/>
                </a:cxn>
                <a:cxn ang="0">
                  <a:pos x="T2" y="T3"/>
                </a:cxn>
                <a:cxn ang="0">
                  <a:pos x="T4" y="T5"/>
                </a:cxn>
                <a:cxn ang="0">
                  <a:pos x="T6" y="T7"/>
                </a:cxn>
                <a:cxn ang="0">
                  <a:pos x="T8" y="T9"/>
                </a:cxn>
              </a:cxnLst>
              <a:rect l="0" t="0" r="r" b="b"/>
              <a:pathLst>
                <a:path w="27" h="12">
                  <a:moveTo>
                    <a:pt x="0" y="8"/>
                  </a:moveTo>
                  <a:lnTo>
                    <a:pt x="0" y="12"/>
                  </a:lnTo>
                  <a:lnTo>
                    <a:pt x="27" y="4"/>
                  </a:lnTo>
                  <a:lnTo>
                    <a:pt x="26"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190"/>
            <p:cNvSpPr/>
            <p:nvPr/>
          </p:nvSpPr>
          <p:spPr bwMode="auto">
            <a:xfrm>
              <a:off x="1673225" y="5129213"/>
              <a:ext cx="42863" cy="19050"/>
            </a:xfrm>
            <a:custGeom>
              <a:avLst/>
              <a:gdLst>
                <a:gd name="T0" fmla="*/ 0 w 27"/>
                <a:gd name="T1" fmla="*/ 8 h 12"/>
                <a:gd name="T2" fmla="*/ 0 w 27"/>
                <a:gd name="T3" fmla="*/ 12 h 12"/>
                <a:gd name="T4" fmla="*/ 27 w 27"/>
                <a:gd name="T5" fmla="*/ 4 h 12"/>
                <a:gd name="T6" fmla="*/ 26 w 27"/>
                <a:gd name="T7" fmla="*/ 0 h 12"/>
              </a:gdLst>
              <a:ahLst/>
              <a:cxnLst>
                <a:cxn ang="0">
                  <a:pos x="T0" y="T1"/>
                </a:cxn>
                <a:cxn ang="0">
                  <a:pos x="T2" y="T3"/>
                </a:cxn>
                <a:cxn ang="0">
                  <a:pos x="T4" y="T5"/>
                </a:cxn>
                <a:cxn ang="0">
                  <a:pos x="T6" y="T7"/>
                </a:cxn>
              </a:cxnLst>
              <a:rect l="0" t="0" r="r" b="b"/>
              <a:pathLst>
                <a:path w="27" h="12">
                  <a:moveTo>
                    <a:pt x="0" y="8"/>
                  </a:moveTo>
                  <a:lnTo>
                    <a:pt x="0" y="12"/>
                  </a:lnTo>
                  <a:lnTo>
                    <a:pt x="27" y="4"/>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191"/>
            <p:cNvSpPr/>
            <p:nvPr/>
          </p:nvSpPr>
          <p:spPr bwMode="auto">
            <a:xfrm>
              <a:off x="2360613" y="4937125"/>
              <a:ext cx="42863" cy="19050"/>
            </a:xfrm>
            <a:custGeom>
              <a:avLst/>
              <a:gdLst>
                <a:gd name="T0" fmla="*/ 0 w 27"/>
                <a:gd name="T1" fmla="*/ 8 h 12"/>
                <a:gd name="T2" fmla="*/ 1 w 27"/>
                <a:gd name="T3" fmla="*/ 12 h 12"/>
                <a:gd name="T4" fmla="*/ 27 w 27"/>
                <a:gd name="T5" fmla="*/ 4 h 12"/>
                <a:gd name="T6" fmla="*/ 26 w 27"/>
                <a:gd name="T7" fmla="*/ 0 h 12"/>
                <a:gd name="T8" fmla="*/ 0 w 27"/>
                <a:gd name="T9" fmla="*/ 8 h 12"/>
              </a:gdLst>
              <a:ahLst/>
              <a:cxnLst>
                <a:cxn ang="0">
                  <a:pos x="T0" y="T1"/>
                </a:cxn>
                <a:cxn ang="0">
                  <a:pos x="T2" y="T3"/>
                </a:cxn>
                <a:cxn ang="0">
                  <a:pos x="T4" y="T5"/>
                </a:cxn>
                <a:cxn ang="0">
                  <a:pos x="T6" y="T7"/>
                </a:cxn>
                <a:cxn ang="0">
                  <a:pos x="T8" y="T9"/>
                </a:cxn>
              </a:cxnLst>
              <a:rect l="0" t="0" r="r" b="b"/>
              <a:pathLst>
                <a:path w="27" h="12">
                  <a:moveTo>
                    <a:pt x="0" y="8"/>
                  </a:moveTo>
                  <a:lnTo>
                    <a:pt x="1" y="12"/>
                  </a:lnTo>
                  <a:lnTo>
                    <a:pt x="27" y="4"/>
                  </a:lnTo>
                  <a:lnTo>
                    <a:pt x="26"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192"/>
            <p:cNvSpPr/>
            <p:nvPr/>
          </p:nvSpPr>
          <p:spPr bwMode="auto">
            <a:xfrm>
              <a:off x="2360613" y="4937125"/>
              <a:ext cx="42863" cy="19050"/>
            </a:xfrm>
            <a:custGeom>
              <a:avLst/>
              <a:gdLst>
                <a:gd name="T0" fmla="*/ 0 w 27"/>
                <a:gd name="T1" fmla="*/ 8 h 12"/>
                <a:gd name="T2" fmla="*/ 1 w 27"/>
                <a:gd name="T3" fmla="*/ 12 h 12"/>
                <a:gd name="T4" fmla="*/ 27 w 27"/>
                <a:gd name="T5" fmla="*/ 4 h 12"/>
                <a:gd name="T6" fmla="*/ 26 w 27"/>
                <a:gd name="T7" fmla="*/ 0 h 12"/>
              </a:gdLst>
              <a:ahLst/>
              <a:cxnLst>
                <a:cxn ang="0">
                  <a:pos x="T0" y="T1"/>
                </a:cxn>
                <a:cxn ang="0">
                  <a:pos x="T2" y="T3"/>
                </a:cxn>
                <a:cxn ang="0">
                  <a:pos x="T4" y="T5"/>
                </a:cxn>
                <a:cxn ang="0">
                  <a:pos x="T6" y="T7"/>
                </a:cxn>
              </a:cxnLst>
              <a:rect l="0" t="0" r="r" b="b"/>
              <a:pathLst>
                <a:path w="27" h="12">
                  <a:moveTo>
                    <a:pt x="0" y="8"/>
                  </a:moveTo>
                  <a:lnTo>
                    <a:pt x="1" y="12"/>
                  </a:lnTo>
                  <a:lnTo>
                    <a:pt x="27" y="4"/>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193"/>
            <p:cNvSpPr/>
            <p:nvPr/>
          </p:nvSpPr>
          <p:spPr bwMode="auto">
            <a:xfrm>
              <a:off x="1938338" y="4675188"/>
              <a:ext cx="17463" cy="44450"/>
            </a:xfrm>
            <a:custGeom>
              <a:avLst/>
              <a:gdLst>
                <a:gd name="T0" fmla="*/ 3 w 11"/>
                <a:gd name="T1" fmla="*/ 0 h 28"/>
                <a:gd name="T2" fmla="*/ 0 w 11"/>
                <a:gd name="T3" fmla="*/ 1 h 28"/>
                <a:gd name="T4" fmla="*/ 7 w 11"/>
                <a:gd name="T5" fmla="*/ 28 h 28"/>
                <a:gd name="T6" fmla="*/ 11 w 11"/>
                <a:gd name="T7" fmla="*/ 27 h 28"/>
                <a:gd name="T8" fmla="*/ 3 w 11"/>
                <a:gd name="T9" fmla="*/ 0 h 28"/>
              </a:gdLst>
              <a:ahLst/>
              <a:cxnLst>
                <a:cxn ang="0">
                  <a:pos x="T0" y="T1"/>
                </a:cxn>
                <a:cxn ang="0">
                  <a:pos x="T2" y="T3"/>
                </a:cxn>
                <a:cxn ang="0">
                  <a:pos x="T4" y="T5"/>
                </a:cxn>
                <a:cxn ang="0">
                  <a:pos x="T6" y="T7"/>
                </a:cxn>
                <a:cxn ang="0">
                  <a:pos x="T8" y="T9"/>
                </a:cxn>
              </a:cxnLst>
              <a:rect l="0" t="0" r="r" b="b"/>
              <a:pathLst>
                <a:path w="11" h="28">
                  <a:moveTo>
                    <a:pt x="3" y="0"/>
                  </a:moveTo>
                  <a:lnTo>
                    <a:pt x="0" y="1"/>
                  </a:lnTo>
                  <a:lnTo>
                    <a:pt x="7" y="28"/>
                  </a:lnTo>
                  <a:lnTo>
                    <a:pt x="11" y="27"/>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194"/>
            <p:cNvSpPr/>
            <p:nvPr/>
          </p:nvSpPr>
          <p:spPr bwMode="auto">
            <a:xfrm>
              <a:off x="1938338" y="4675188"/>
              <a:ext cx="17463" cy="44450"/>
            </a:xfrm>
            <a:custGeom>
              <a:avLst/>
              <a:gdLst>
                <a:gd name="T0" fmla="*/ 3 w 11"/>
                <a:gd name="T1" fmla="*/ 0 h 28"/>
                <a:gd name="T2" fmla="*/ 0 w 11"/>
                <a:gd name="T3" fmla="*/ 1 h 28"/>
                <a:gd name="T4" fmla="*/ 7 w 11"/>
                <a:gd name="T5" fmla="*/ 28 h 28"/>
                <a:gd name="T6" fmla="*/ 11 w 11"/>
                <a:gd name="T7" fmla="*/ 27 h 28"/>
              </a:gdLst>
              <a:ahLst/>
              <a:cxnLst>
                <a:cxn ang="0">
                  <a:pos x="T0" y="T1"/>
                </a:cxn>
                <a:cxn ang="0">
                  <a:pos x="T2" y="T3"/>
                </a:cxn>
                <a:cxn ang="0">
                  <a:pos x="T4" y="T5"/>
                </a:cxn>
                <a:cxn ang="0">
                  <a:pos x="T6" y="T7"/>
                </a:cxn>
              </a:cxnLst>
              <a:rect l="0" t="0" r="r" b="b"/>
              <a:pathLst>
                <a:path w="11" h="28">
                  <a:moveTo>
                    <a:pt x="3" y="0"/>
                  </a:moveTo>
                  <a:lnTo>
                    <a:pt x="0" y="1"/>
                  </a:lnTo>
                  <a:lnTo>
                    <a:pt x="7" y="28"/>
                  </a:lnTo>
                  <a:lnTo>
                    <a:pt x="11"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195"/>
            <p:cNvSpPr/>
            <p:nvPr/>
          </p:nvSpPr>
          <p:spPr bwMode="auto">
            <a:xfrm>
              <a:off x="2122488" y="5365750"/>
              <a:ext cx="17463" cy="44450"/>
            </a:xfrm>
            <a:custGeom>
              <a:avLst/>
              <a:gdLst>
                <a:gd name="T0" fmla="*/ 3 w 11"/>
                <a:gd name="T1" fmla="*/ 0 h 28"/>
                <a:gd name="T2" fmla="*/ 0 w 11"/>
                <a:gd name="T3" fmla="*/ 1 h 28"/>
                <a:gd name="T4" fmla="*/ 6 w 11"/>
                <a:gd name="T5" fmla="*/ 28 h 28"/>
                <a:gd name="T6" fmla="*/ 11 w 11"/>
                <a:gd name="T7" fmla="*/ 27 h 28"/>
                <a:gd name="T8" fmla="*/ 3 w 11"/>
                <a:gd name="T9" fmla="*/ 0 h 28"/>
              </a:gdLst>
              <a:ahLst/>
              <a:cxnLst>
                <a:cxn ang="0">
                  <a:pos x="T0" y="T1"/>
                </a:cxn>
                <a:cxn ang="0">
                  <a:pos x="T2" y="T3"/>
                </a:cxn>
                <a:cxn ang="0">
                  <a:pos x="T4" y="T5"/>
                </a:cxn>
                <a:cxn ang="0">
                  <a:pos x="T6" y="T7"/>
                </a:cxn>
                <a:cxn ang="0">
                  <a:pos x="T8" y="T9"/>
                </a:cxn>
              </a:cxnLst>
              <a:rect l="0" t="0" r="r" b="b"/>
              <a:pathLst>
                <a:path w="11" h="28">
                  <a:moveTo>
                    <a:pt x="3" y="0"/>
                  </a:moveTo>
                  <a:lnTo>
                    <a:pt x="0" y="1"/>
                  </a:lnTo>
                  <a:lnTo>
                    <a:pt x="6" y="28"/>
                  </a:lnTo>
                  <a:lnTo>
                    <a:pt x="11" y="27"/>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196"/>
            <p:cNvSpPr/>
            <p:nvPr/>
          </p:nvSpPr>
          <p:spPr bwMode="auto">
            <a:xfrm>
              <a:off x="2122488" y="5365750"/>
              <a:ext cx="17463" cy="44450"/>
            </a:xfrm>
            <a:custGeom>
              <a:avLst/>
              <a:gdLst>
                <a:gd name="T0" fmla="*/ 3 w 11"/>
                <a:gd name="T1" fmla="*/ 0 h 28"/>
                <a:gd name="T2" fmla="*/ 0 w 11"/>
                <a:gd name="T3" fmla="*/ 1 h 28"/>
                <a:gd name="T4" fmla="*/ 6 w 11"/>
                <a:gd name="T5" fmla="*/ 28 h 28"/>
                <a:gd name="T6" fmla="*/ 11 w 11"/>
                <a:gd name="T7" fmla="*/ 27 h 28"/>
              </a:gdLst>
              <a:ahLst/>
              <a:cxnLst>
                <a:cxn ang="0">
                  <a:pos x="T0" y="T1"/>
                </a:cxn>
                <a:cxn ang="0">
                  <a:pos x="T2" y="T3"/>
                </a:cxn>
                <a:cxn ang="0">
                  <a:pos x="T4" y="T5"/>
                </a:cxn>
                <a:cxn ang="0">
                  <a:pos x="T6" y="T7"/>
                </a:cxn>
              </a:cxnLst>
              <a:rect l="0" t="0" r="r" b="b"/>
              <a:pathLst>
                <a:path w="11" h="28">
                  <a:moveTo>
                    <a:pt x="3" y="0"/>
                  </a:moveTo>
                  <a:lnTo>
                    <a:pt x="0" y="1"/>
                  </a:lnTo>
                  <a:lnTo>
                    <a:pt x="6" y="28"/>
                  </a:lnTo>
                  <a:lnTo>
                    <a:pt x="11"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197"/>
            <p:cNvSpPr/>
            <p:nvPr/>
          </p:nvSpPr>
          <p:spPr bwMode="auto">
            <a:xfrm>
              <a:off x="2065338" y="4665663"/>
              <a:ext cx="7938" cy="42862"/>
            </a:xfrm>
            <a:custGeom>
              <a:avLst/>
              <a:gdLst>
                <a:gd name="T0" fmla="*/ 5 w 5"/>
                <a:gd name="T1" fmla="*/ 0 h 27"/>
                <a:gd name="T2" fmla="*/ 2 w 5"/>
                <a:gd name="T3" fmla="*/ 0 h 27"/>
                <a:gd name="T4" fmla="*/ 0 w 5"/>
                <a:gd name="T5" fmla="*/ 27 h 27"/>
                <a:gd name="T6" fmla="*/ 3 w 5"/>
                <a:gd name="T7" fmla="*/ 27 h 27"/>
                <a:gd name="T8" fmla="*/ 5 w 5"/>
                <a:gd name="T9" fmla="*/ 0 h 27"/>
              </a:gdLst>
              <a:ahLst/>
              <a:cxnLst>
                <a:cxn ang="0">
                  <a:pos x="T0" y="T1"/>
                </a:cxn>
                <a:cxn ang="0">
                  <a:pos x="T2" y="T3"/>
                </a:cxn>
                <a:cxn ang="0">
                  <a:pos x="T4" y="T5"/>
                </a:cxn>
                <a:cxn ang="0">
                  <a:pos x="T6" y="T7"/>
                </a:cxn>
                <a:cxn ang="0">
                  <a:pos x="T8" y="T9"/>
                </a:cxn>
              </a:cxnLst>
              <a:rect l="0" t="0" r="r" b="b"/>
              <a:pathLst>
                <a:path w="5" h="27">
                  <a:moveTo>
                    <a:pt x="5" y="0"/>
                  </a:moveTo>
                  <a:lnTo>
                    <a:pt x="2" y="0"/>
                  </a:lnTo>
                  <a:lnTo>
                    <a:pt x="0" y="27"/>
                  </a:lnTo>
                  <a:lnTo>
                    <a:pt x="3" y="27"/>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198"/>
            <p:cNvSpPr/>
            <p:nvPr/>
          </p:nvSpPr>
          <p:spPr bwMode="auto">
            <a:xfrm>
              <a:off x="2065338" y="4665663"/>
              <a:ext cx="7938" cy="42862"/>
            </a:xfrm>
            <a:custGeom>
              <a:avLst/>
              <a:gdLst>
                <a:gd name="T0" fmla="*/ 5 w 5"/>
                <a:gd name="T1" fmla="*/ 0 h 27"/>
                <a:gd name="T2" fmla="*/ 2 w 5"/>
                <a:gd name="T3" fmla="*/ 0 h 27"/>
                <a:gd name="T4" fmla="*/ 0 w 5"/>
                <a:gd name="T5" fmla="*/ 27 h 27"/>
                <a:gd name="T6" fmla="*/ 3 w 5"/>
                <a:gd name="T7" fmla="*/ 27 h 27"/>
              </a:gdLst>
              <a:ahLst/>
              <a:cxnLst>
                <a:cxn ang="0">
                  <a:pos x="T0" y="T1"/>
                </a:cxn>
                <a:cxn ang="0">
                  <a:pos x="T2" y="T3"/>
                </a:cxn>
                <a:cxn ang="0">
                  <a:pos x="T4" y="T5"/>
                </a:cxn>
                <a:cxn ang="0">
                  <a:pos x="T6" y="T7"/>
                </a:cxn>
              </a:cxnLst>
              <a:rect l="0" t="0" r="r" b="b"/>
              <a:pathLst>
                <a:path w="5" h="27">
                  <a:moveTo>
                    <a:pt x="5" y="0"/>
                  </a:moveTo>
                  <a:lnTo>
                    <a:pt x="2" y="0"/>
                  </a:lnTo>
                  <a:lnTo>
                    <a:pt x="0" y="27"/>
                  </a:lnTo>
                  <a:lnTo>
                    <a:pt x="3"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199"/>
            <p:cNvSpPr/>
            <p:nvPr/>
          </p:nvSpPr>
          <p:spPr bwMode="auto">
            <a:xfrm>
              <a:off x="2001838" y="5376863"/>
              <a:ext cx="9525" cy="44450"/>
            </a:xfrm>
            <a:custGeom>
              <a:avLst/>
              <a:gdLst>
                <a:gd name="T0" fmla="*/ 6 w 6"/>
                <a:gd name="T1" fmla="*/ 0 h 28"/>
                <a:gd name="T2" fmla="*/ 3 w 6"/>
                <a:gd name="T3" fmla="*/ 0 h 28"/>
                <a:gd name="T4" fmla="*/ 0 w 6"/>
                <a:gd name="T5" fmla="*/ 27 h 28"/>
                <a:gd name="T6" fmla="*/ 4 w 6"/>
                <a:gd name="T7" fmla="*/ 28 h 28"/>
                <a:gd name="T8" fmla="*/ 6 w 6"/>
                <a:gd name="T9" fmla="*/ 0 h 28"/>
              </a:gdLst>
              <a:ahLst/>
              <a:cxnLst>
                <a:cxn ang="0">
                  <a:pos x="T0" y="T1"/>
                </a:cxn>
                <a:cxn ang="0">
                  <a:pos x="T2" y="T3"/>
                </a:cxn>
                <a:cxn ang="0">
                  <a:pos x="T4" y="T5"/>
                </a:cxn>
                <a:cxn ang="0">
                  <a:pos x="T6" y="T7"/>
                </a:cxn>
                <a:cxn ang="0">
                  <a:pos x="T8" y="T9"/>
                </a:cxn>
              </a:cxnLst>
              <a:rect l="0" t="0" r="r" b="b"/>
              <a:pathLst>
                <a:path w="6" h="28">
                  <a:moveTo>
                    <a:pt x="6" y="0"/>
                  </a:moveTo>
                  <a:lnTo>
                    <a:pt x="3" y="0"/>
                  </a:lnTo>
                  <a:lnTo>
                    <a:pt x="0" y="27"/>
                  </a:lnTo>
                  <a:lnTo>
                    <a:pt x="4" y="28"/>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200"/>
            <p:cNvSpPr/>
            <p:nvPr/>
          </p:nvSpPr>
          <p:spPr bwMode="auto">
            <a:xfrm>
              <a:off x="2001838" y="5376863"/>
              <a:ext cx="9525" cy="44450"/>
            </a:xfrm>
            <a:custGeom>
              <a:avLst/>
              <a:gdLst>
                <a:gd name="T0" fmla="*/ 6 w 6"/>
                <a:gd name="T1" fmla="*/ 0 h 28"/>
                <a:gd name="T2" fmla="*/ 3 w 6"/>
                <a:gd name="T3" fmla="*/ 0 h 28"/>
                <a:gd name="T4" fmla="*/ 0 w 6"/>
                <a:gd name="T5" fmla="*/ 27 h 28"/>
                <a:gd name="T6" fmla="*/ 4 w 6"/>
                <a:gd name="T7" fmla="*/ 28 h 28"/>
              </a:gdLst>
              <a:ahLst/>
              <a:cxnLst>
                <a:cxn ang="0">
                  <a:pos x="T0" y="T1"/>
                </a:cxn>
                <a:cxn ang="0">
                  <a:pos x="T2" y="T3"/>
                </a:cxn>
                <a:cxn ang="0">
                  <a:pos x="T4" y="T5"/>
                </a:cxn>
                <a:cxn ang="0">
                  <a:pos x="T6" y="T7"/>
                </a:cxn>
              </a:cxnLst>
              <a:rect l="0" t="0" r="r" b="b"/>
              <a:pathLst>
                <a:path w="6" h="28">
                  <a:moveTo>
                    <a:pt x="6" y="0"/>
                  </a:moveTo>
                  <a:lnTo>
                    <a:pt x="3" y="0"/>
                  </a:lnTo>
                  <a:lnTo>
                    <a:pt x="0" y="27"/>
                  </a:lnTo>
                  <a:lnTo>
                    <a:pt x="4"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201"/>
            <p:cNvSpPr/>
            <p:nvPr/>
          </p:nvSpPr>
          <p:spPr bwMode="auto">
            <a:xfrm>
              <a:off x="1817688" y="4730750"/>
              <a:ext cx="30163" cy="39687"/>
            </a:xfrm>
            <a:custGeom>
              <a:avLst/>
              <a:gdLst>
                <a:gd name="T0" fmla="*/ 3 w 19"/>
                <a:gd name="T1" fmla="*/ 0 h 25"/>
                <a:gd name="T2" fmla="*/ 0 w 19"/>
                <a:gd name="T3" fmla="*/ 3 h 25"/>
                <a:gd name="T4" fmla="*/ 17 w 19"/>
                <a:gd name="T5" fmla="*/ 25 h 25"/>
                <a:gd name="T6" fmla="*/ 19 w 19"/>
                <a:gd name="T7" fmla="*/ 22 h 25"/>
                <a:gd name="T8" fmla="*/ 3 w 19"/>
                <a:gd name="T9" fmla="*/ 0 h 25"/>
              </a:gdLst>
              <a:ahLst/>
              <a:cxnLst>
                <a:cxn ang="0">
                  <a:pos x="T0" y="T1"/>
                </a:cxn>
                <a:cxn ang="0">
                  <a:pos x="T2" y="T3"/>
                </a:cxn>
                <a:cxn ang="0">
                  <a:pos x="T4" y="T5"/>
                </a:cxn>
                <a:cxn ang="0">
                  <a:pos x="T6" y="T7"/>
                </a:cxn>
                <a:cxn ang="0">
                  <a:pos x="T8" y="T9"/>
                </a:cxn>
              </a:cxnLst>
              <a:rect l="0" t="0" r="r" b="b"/>
              <a:pathLst>
                <a:path w="19" h="25">
                  <a:moveTo>
                    <a:pt x="3" y="0"/>
                  </a:moveTo>
                  <a:lnTo>
                    <a:pt x="0" y="3"/>
                  </a:lnTo>
                  <a:lnTo>
                    <a:pt x="17" y="25"/>
                  </a:lnTo>
                  <a:lnTo>
                    <a:pt x="19" y="22"/>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202"/>
            <p:cNvSpPr/>
            <p:nvPr/>
          </p:nvSpPr>
          <p:spPr bwMode="auto">
            <a:xfrm>
              <a:off x="1817688" y="4730750"/>
              <a:ext cx="30163" cy="39687"/>
            </a:xfrm>
            <a:custGeom>
              <a:avLst/>
              <a:gdLst>
                <a:gd name="T0" fmla="*/ 3 w 19"/>
                <a:gd name="T1" fmla="*/ 0 h 25"/>
                <a:gd name="T2" fmla="*/ 0 w 19"/>
                <a:gd name="T3" fmla="*/ 3 h 25"/>
                <a:gd name="T4" fmla="*/ 17 w 19"/>
                <a:gd name="T5" fmla="*/ 25 h 25"/>
                <a:gd name="T6" fmla="*/ 19 w 19"/>
                <a:gd name="T7" fmla="*/ 22 h 25"/>
              </a:gdLst>
              <a:ahLst/>
              <a:cxnLst>
                <a:cxn ang="0">
                  <a:pos x="T0" y="T1"/>
                </a:cxn>
                <a:cxn ang="0">
                  <a:pos x="T2" y="T3"/>
                </a:cxn>
                <a:cxn ang="0">
                  <a:pos x="T4" y="T5"/>
                </a:cxn>
                <a:cxn ang="0">
                  <a:pos x="T6" y="T7"/>
                </a:cxn>
              </a:cxnLst>
              <a:rect l="0" t="0" r="r" b="b"/>
              <a:pathLst>
                <a:path w="19" h="25">
                  <a:moveTo>
                    <a:pt x="3" y="0"/>
                  </a:moveTo>
                  <a:lnTo>
                    <a:pt x="0" y="3"/>
                  </a:lnTo>
                  <a:lnTo>
                    <a:pt x="17" y="25"/>
                  </a:lnTo>
                  <a:lnTo>
                    <a:pt x="19"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203"/>
            <p:cNvSpPr/>
            <p:nvPr/>
          </p:nvSpPr>
          <p:spPr bwMode="auto">
            <a:xfrm>
              <a:off x="2228850" y="5314950"/>
              <a:ext cx="30163" cy="39687"/>
            </a:xfrm>
            <a:custGeom>
              <a:avLst/>
              <a:gdLst>
                <a:gd name="T0" fmla="*/ 3 w 19"/>
                <a:gd name="T1" fmla="*/ 0 h 25"/>
                <a:gd name="T2" fmla="*/ 0 w 19"/>
                <a:gd name="T3" fmla="*/ 3 h 25"/>
                <a:gd name="T4" fmla="*/ 16 w 19"/>
                <a:gd name="T5" fmla="*/ 25 h 25"/>
                <a:gd name="T6" fmla="*/ 19 w 19"/>
                <a:gd name="T7" fmla="*/ 23 h 25"/>
                <a:gd name="T8" fmla="*/ 3 w 19"/>
                <a:gd name="T9" fmla="*/ 0 h 25"/>
              </a:gdLst>
              <a:ahLst/>
              <a:cxnLst>
                <a:cxn ang="0">
                  <a:pos x="T0" y="T1"/>
                </a:cxn>
                <a:cxn ang="0">
                  <a:pos x="T2" y="T3"/>
                </a:cxn>
                <a:cxn ang="0">
                  <a:pos x="T4" y="T5"/>
                </a:cxn>
                <a:cxn ang="0">
                  <a:pos x="T6" y="T7"/>
                </a:cxn>
                <a:cxn ang="0">
                  <a:pos x="T8" y="T9"/>
                </a:cxn>
              </a:cxnLst>
              <a:rect l="0" t="0" r="r" b="b"/>
              <a:pathLst>
                <a:path w="19" h="25">
                  <a:moveTo>
                    <a:pt x="3" y="0"/>
                  </a:moveTo>
                  <a:lnTo>
                    <a:pt x="0" y="3"/>
                  </a:lnTo>
                  <a:lnTo>
                    <a:pt x="16" y="25"/>
                  </a:lnTo>
                  <a:lnTo>
                    <a:pt x="19" y="23"/>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204"/>
            <p:cNvSpPr/>
            <p:nvPr/>
          </p:nvSpPr>
          <p:spPr bwMode="auto">
            <a:xfrm>
              <a:off x="2228850" y="5314950"/>
              <a:ext cx="30163" cy="39687"/>
            </a:xfrm>
            <a:custGeom>
              <a:avLst/>
              <a:gdLst>
                <a:gd name="T0" fmla="*/ 3 w 19"/>
                <a:gd name="T1" fmla="*/ 0 h 25"/>
                <a:gd name="T2" fmla="*/ 0 w 19"/>
                <a:gd name="T3" fmla="*/ 3 h 25"/>
                <a:gd name="T4" fmla="*/ 16 w 19"/>
                <a:gd name="T5" fmla="*/ 25 h 25"/>
                <a:gd name="T6" fmla="*/ 19 w 19"/>
                <a:gd name="T7" fmla="*/ 23 h 25"/>
              </a:gdLst>
              <a:ahLst/>
              <a:cxnLst>
                <a:cxn ang="0">
                  <a:pos x="T0" y="T1"/>
                </a:cxn>
                <a:cxn ang="0">
                  <a:pos x="T2" y="T3"/>
                </a:cxn>
                <a:cxn ang="0">
                  <a:pos x="T4" y="T5"/>
                </a:cxn>
                <a:cxn ang="0">
                  <a:pos x="T6" y="T7"/>
                </a:cxn>
              </a:cxnLst>
              <a:rect l="0" t="0" r="r" b="b"/>
              <a:pathLst>
                <a:path w="19" h="25">
                  <a:moveTo>
                    <a:pt x="3" y="0"/>
                  </a:moveTo>
                  <a:lnTo>
                    <a:pt x="0" y="3"/>
                  </a:lnTo>
                  <a:lnTo>
                    <a:pt x="16" y="25"/>
                  </a:lnTo>
                  <a:lnTo>
                    <a:pt x="19" y="2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206"/>
            <p:cNvSpPr/>
            <p:nvPr/>
          </p:nvSpPr>
          <p:spPr bwMode="auto">
            <a:xfrm>
              <a:off x="1874838" y="4699000"/>
              <a:ext cx="23813" cy="41275"/>
            </a:xfrm>
            <a:custGeom>
              <a:avLst/>
              <a:gdLst>
                <a:gd name="T0" fmla="*/ 3 w 15"/>
                <a:gd name="T1" fmla="*/ 0 h 26"/>
                <a:gd name="T2" fmla="*/ 0 w 15"/>
                <a:gd name="T3" fmla="*/ 1 h 26"/>
                <a:gd name="T4" fmla="*/ 12 w 15"/>
                <a:gd name="T5" fmla="*/ 26 h 26"/>
                <a:gd name="T6" fmla="*/ 15 w 15"/>
                <a:gd name="T7" fmla="*/ 25 h 26"/>
                <a:gd name="T8" fmla="*/ 3 w 15"/>
                <a:gd name="T9" fmla="*/ 0 h 26"/>
              </a:gdLst>
              <a:ahLst/>
              <a:cxnLst>
                <a:cxn ang="0">
                  <a:pos x="T0" y="T1"/>
                </a:cxn>
                <a:cxn ang="0">
                  <a:pos x="T2" y="T3"/>
                </a:cxn>
                <a:cxn ang="0">
                  <a:pos x="T4" y="T5"/>
                </a:cxn>
                <a:cxn ang="0">
                  <a:pos x="T6" y="T7"/>
                </a:cxn>
                <a:cxn ang="0">
                  <a:pos x="T8" y="T9"/>
                </a:cxn>
              </a:cxnLst>
              <a:rect l="0" t="0" r="r" b="b"/>
              <a:pathLst>
                <a:path w="15" h="26">
                  <a:moveTo>
                    <a:pt x="3" y="0"/>
                  </a:moveTo>
                  <a:lnTo>
                    <a:pt x="0" y="1"/>
                  </a:lnTo>
                  <a:lnTo>
                    <a:pt x="12" y="26"/>
                  </a:lnTo>
                  <a:lnTo>
                    <a:pt x="15" y="25"/>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207"/>
            <p:cNvSpPr/>
            <p:nvPr/>
          </p:nvSpPr>
          <p:spPr bwMode="auto">
            <a:xfrm>
              <a:off x="1874838" y="4699000"/>
              <a:ext cx="23813" cy="41275"/>
            </a:xfrm>
            <a:custGeom>
              <a:avLst/>
              <a:gdLst>
                <a:gd name="T0" fmla="*/ 3 w 15"/>
                <a:gd name="T1" fmla="*/ 0 h 26"/>
                <a:gd name="T2" fmla="*/ 0 w 15"/>
                <a:gd name="T3" fmla="*/ 1 h 26"/>
                <a:gd name="T4" fmla="*/ 12 w 15"/>
                <a:gd name="T5" fmla="*/ 26 h 26"/>
                <a:gd name="T6" fmla="*/ 15 w 15"/>
                <a:gd name="T7" fmla="*/ 25 h 26"/>
              </a:gdLst>
              <a:ahLst/>
              <a:cxnLst>
                <a:cxn ang="0">
                  <a:pos x="T0" y="T1"/>
                </a:cxn>
                <a:cxn ang="0">
                  <a:pos x="T2" y="T3"/>
                </a:cxn>
                <a:cxn ang="0">
                  <a:pos x="T4" y="T5"/>
                </a:cxn>
                <a:cxn ang="0">
                  <a:pos x="T6" y="T7"/>
                </a:cxn>
              </a:cxnLst>
              <a:rect l="0" t="0" r="r" b="b"/>
              <a:pathLst>
                <a:path w="15" h="26">
                  <a:moveTo>
                    <a:pt x="3" y="0"/>
                  </a:moveTo>
                  <a:lnTo>
                    <a:pt x="0" y="1"/>
                  </a:lnTo>
                  <a:lnTo>
                    <a:pt x="12" y="26"/>
                  </a:lnTo>
                  <a:lnTo>
                    <a:pt x="1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208"/>
            <p:cNvSpPr/>
            <p:nvPr/>
          </p:nvSpPr>
          <p:spPr bwMode="auto">
            <a:xfrm>
              <a:off x="2178050" y="5345113"/>
              <a:ext cx="23813" cy="41275"/>
            </a:xfrm>
            <a:custGeom>
              <a:avLst/>
              <a:gdLst>
                <a:gd name="T0" fmla="*/ 3 w 15"/>
                <a:gd name="T1" fmla="*/ 0 h 26"/>
                <a:gd name="T2" fmla="*/ 0 w 15"/>
                <a:gd name="T3" fmla="*/ 2 h 26"/>
                <a:gd name="T4" fmla="*/ 12 w 15"/>
                <a:gd name="T5" fmla="*/ 26 h 26"/>
                <a:gd name="T6" fmla="*/ 15 w 15"/>
                <a:gd name="T7" fmla="*/ 25 h 26"/>
                <a:gd name="T8" fmla="*/ 3 w 15"/>
                <a:gd name="T9" fmla="*/ 0 h 26"/>
              </a:gdLst>
              <a:ahLst/>
              <a:cxnLst>
                <a:cxn ang="0">
                  <a:pos x="T0" y="T1"/>
                </a:cxn>
                <a:cxn ang="0">
                  <a:pos x="T2" y="T3"/>
                </a:cxn>
                <a:cxn ang="0">
                  <a:pos x="T4" y="T5"/>
                </a:cxn>
                <a:cxn ang="0">
                  <a:pos x="T6" y="T7"/>
                </a:cxn>
                <a:cxn ang="0">
                  <a:pos x="T8" y="T9"/>
                </a:cxn>
              </a:cxnLst>
              <a:rect l="0" t="0" r="r" b="b"/>
              <a:pathLst>
                <a:path w="15" h="26">
                  <a:moveTo>
                    <a:pt x="3" y="0"/>
                  </a:moveTo>
                  <a:lnTo>
                    <a:pt x="0" y="2"/>
                  </a:lnTo>
                  <a:lnTo>
                    <a:pt x="12" y="26"/>
                  </a:lnTo>
                  <a:lnTo>
                    <a:pt x="15" y="25"/>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209"/>
            <p:cNvSpPr/>
            <p:nvPr/>
          </p:nvSpPr>
          <p:spPr bwMode="auto">
            <a:xfrm>
              <a:off x="2178050" y="5345113"/>
              <a:ext cx="23813" cy="41275"/>
            </a:xfrm>
            <a:custGeom>
              <a:avLst/>
              <a:gdLst>
                <a:gd name="T0" fmla="*/ 3 w 15"/>
                <a:gd name="T1" fmla="*/ 0 h 26"/>
                <a:gd name="T2" fmla="*/ 0 w 15"/>
                <a:gd name="T3" fmla="*/ 2 h 26"/>
                <a:gd name="T4" fmla="*/ 12 w 15"/>
                <a:gd name="T5" fmla="*/ 26 h 26"/>
                <a:gd name="T6" fmla="*/ 15 w 15"/>
                <a:gd name="T7" fmla="*/ 25 h 26"/>
              </a:gdLst>
              <a:ahLst/>
              <a:cxnLst>
                <a:cxn ang="0">
                  <a:pos x="T0" y="T1"/>
                </a:cxn>
                <a:cxn ang="0">
                  <a:pos x="T2" y="T3"/>
                </a:cxn>
                <a:cxn ang="0">
                  <a:pos x="T4" y="T5"/>
                </a:cxn>
                <a:cxn ang="0">
                  <a:pos x="T6" y="T7"/>
                </a:cxn>
              </a:cxnLst>
              <a:rect l="0" t="0" r="r" b="b"/>
              <a:pathLst>
                <a:path w="15" h="26">
                  <a:moveTo>
                    <a:pt x="3" y="0"/>
                  </a:moveTo>
                  <a:lnTo>
                    <a:pt x="0" y="2"/>
                  </a:lnTo>
                  <a:lnTo>
                    <a:pt x="12" y="26"/>
                  </a:lnTo>
                  <a:lnTo>
                    <a:pt x="1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210"/>
            <p:cNvSpPr/>
            <p:nvPr/>
          </p:nvSpPr>
          <p:spPr bwMode="auto">
            <a:xfrm>
              <a:off x="2001838" y="4665663"/>
              <a:ext cx="11113" cy="42862"/>
            </a:xfrm>
            <a:custGeom>
              <a:avLst/>
              <a:gdLst>
                <a:gd name="T0" fmla="*/ 4 w 7"/>
                <a:gd name="T1" fmla="*/ 0 h 27"/>
                <a:gd name="T2" fmla="*/ 0 w 7"/>
                <a:gd name="T3" fmla="*/ 0 h 27"/>
                <a:gd name="T4" fmla="*/ 3 w 7"/>
                <a:gd name="T5" fmla="*/ 27 h 27"/>
                <a:gd name="T6" fmla="*/ 7 w 7"/>
                <a:gd name="T7" fmla="*/ 27 h 27"/>
                <a:gd name="T8" fmla="*/ 4 w 7"/>
                <a:gd name="T9" fmla="*/ 0 h 27"/>
              </a:gdLst>
              <a:ahLst/>
              <a:cxnLst>
                <a:cxn ang="0">
                  <a:pos x="T0" y="T1"/>
                </a:cxn>
                <a:cxn ang="0">
                  <a:pos x="T2" y="T3"/>
                </a:cxn>
                <a:cxn ang="0">
                  <a:pos x="T4" y="T5"/>
                </a:cxn>
                <a:cxn ang="0">
                  <a:pos x="T6" y="T7"/>
                </a:cxn>
                <a:cxn ang="0">
                  <a:pos x="T8" y="T9"/>
                </a:cxn>
              </a:cxnLst>
              <a:rect l="0" t="0" r="r" b="b"/>
              <a:pathLst>
                <a:path w="7" h="27">
                  <a:moveTo>
                    <a:pt x="4" y="0"/>
                  </a:moveTo>
                  <a:lnTo>
                    <a:pt x="0" y="0"/>
                  </a:lnTo>
                  <a:lnTo>
                    <a:pt x="3" y="27"/>
                  </a:lnTo>
                  <a:lnTo>
                    <a:pt x="7" y="27"/>
                  </a:ln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211"/>
            <p:cNvSpPr/>
            <p:nvPr/>
          </p:nvSpPr>
          <p:spPr bwMode="auto">
            <a:xfrm>
              <a:off x="2001838" y="4665663"/>
              <a:ext cx="11113" cy="42862"/>
            </a:xfrm>
            <a:custGeom>
              <a:avLst/>
              <a:gdLst>
                <a:gd name="T0" fmla="*/ 4 w 7"/>
                <a:gd name="T1" fmla="*/ 0 h 27"/>
                <a:gd name="T2" fmla="*/ 0 w 7"/>
                <a:gd name="T3" fmla="*/ 0 h 27"/>
                <a:gd name="T4" fmla="*/ 3 w 7"/>
                <a:gd name="T5" fmla="*/ 27 h 27"/>
                <a:gd name="T6" fmla="*/ 7 w 7"/>
                <a:gd name="T7" fmla="*/ 27 h 27"/>
              </a:gdLst>
              <a:ahLst/>
              <a:cxnLst>
                <a:cxn ang="0">
                  <a:pos x="T0" y="T1"/>
                </a:cxn>
                <a:cxn ang="0">
                  <a:pos x="T2" y="T3"/>
                </a:cxn>
                <a:cxn ang="0">
                  <a:pos x="T4" y="T5"/>
                </a:cxn>
                <a:cxn ang="0">
                  <a:pos x="T6" y="T7"/>
                </a:cxn>
              </a:cxnLst>
              <a:rect l="0" t="0" r="r" b="b"/>
              <a:pathLst>
                <a:path w="7" h="27">
                  <a:moveTo>
                    <a:pt x="4" y="0"/>
                  </a:moveTo>
                  <a:lnTo>
                    <a:pt x="0" y="0"/>
                  </a:lnTo>
                  <a:lnTo>
                    <a:pt x="3" y="27"/>
                  </a:lnTo>
                  <a:lnTo>
                    <a:pt x="7"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212"/>
            <p:cNvSpPr/>
            <p:nvPr/>
          </p:nvSpPr>
          <p:spPr bwMode="auto">
            <a:xfrm>
              <a:off x="2063750" y="5376863"/>
              <a:ext cx="11113" cy="44450"/>
            </a:xfrm>
            <a:custGeom>
              <a:avLst/>
              <a:gdLst>
                <a:gd name="T0" fmla="*/ 4 w 7"/>
                <a:gd name="T1" fmla="*/ 0 h 28"/>
                <a:gd name="T2" fmla="*/ 0 w 7"/>
                <a:gd name="T3" fmla="*/ 0 h 28"/>
                <a:gd name="T4" fmla="*/ 3 w 7"/>
                <a:gd name="T5" fmla="*/ 28 h 28"/>
                <a:gd name="T6" fmla="*/ 7 w 7"/>
                <a:gd name="T7" fmla="*/ 27 h 28"/>
                <a:gd name="T8" fmla="*/ 4 w 7"/>
                <a:gd name="T9" fmla="*/ 0 h 28"/>
              </a:gdLst>
              <a:ahLst/>
              <a:cxnLst>
                <a:cxn ang="0">
                  <a:pos x="T0" y="T1"/>
                </a:cxn>
                <a:cxn ang="0">
                  <a:pos x="T2" y="T3"/>
                </a:cxn>
                <a:cxn ang="0">
                  <a:pos x="T4" y="T5"/>
                </a:cxn>
                <a:cxn ang="0">
                  <a:pos x="T6" y="T7"/>
                </a:cxn>
                <a:cxn ang="0">
                  <a:pos x="T8" y="T9"/>
                </a:cxn>
              </a:cxnLst>
              <a:rect l="0" t="0" r="r" b="b"/>
              <a:pathLst>
                <a:path w="7" h="28">
                  <a:moveTo>
                    <a:pt x="4" y="0"/>
                  </a:moveTo>
                  <a:lnTo>
                    <a:pt x="0" y="0"/>
                  </a:lnTo>
                  <a:lnTo>
                    <a:pt x="3" y="28"/>
                  </a:lnTo>
                  <a:lnTo>
                    <a:pt x="7" y="27"/>
                  </a:ln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213"/>
            <p:cNvSpPr/>
            <p:nvPr/>
          </p:nvSpPr>
          <p:spPr bwMode="auto">
            <a:xfrm>
              <a:off x="2063750" y="5376863"/>
              <a:ext cx="11113" cy="44450"/>
            </a:xfrm>
            <a:custGeom>
              <a:avLst/>
              <a:gdLst>
                <a:gd name="T0" fmla="*/ 4 w 7"/>
                <a:gd name="T1" fmla="*/ 0 h 28"/>
                <a:gd name="T2" fmla="*/ 0 w 7"/>
                <a:gd name="T3" fmla="*/ 0 h 28"/>
                <a:gd name="T4" fmla="*/ 3 w 7"/>
                <a:gd name="T5" fmla="*/ 28 h 28"/>
                <a:gd name="T6" fmla="*/ 7 w 7"/>
                <a:gd name="T7" fmla="*/ 27 h 28"/>
              </a:gdLst>
              <a:ahLst/>
              <a:cxnLst>
                <a:cxn ang="0">
                  <a:pos x="T0" y="T1"/>
                </a:cxn>
                <a:cxn ang="0">
                  <a:pos x="T2" y="T3"/>
                </a:cxn>
                <a:cxn ang="0">
                  <a:pos x="T4" y="T5"/>
                </a:cxn>
                <a:cxn ang="0">
                  <a:pos x="T6" y="T7"/>
                </a:cxn>
              </a:cxnLst>
              <a:rect l="0" t="0" r="r" b="b"/>
              <a:pathLst>
                <a:path w="7" h="28">
                  <a:moveTo>
                    <a:pt x="4" y="0"/>
                  </a:moveTo>
                  <a:lnTo>
                    <a:pt x="0" y="0"/>
                  </a:lnTo>
                  <a:lnTo>
                    <a:pt x="3" y="28"/>
                  </a:lnTo>
                  <a:lnTo>
                    <a:pt x="7"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214"/>
            <p:cNvSpPr/>
            <p:nvPr/>
          </p:nvSpPr>
          <p:spPr bwMode="auto">
            <a:xfrm>
              <a:off x="2228850" y="4730750"/>
              <a:ext cx="30163" cy="39687"/>
            </a:xfrm>
            <a:custGeom>
              <a:avLst/>
              <a:gdLst>
                <a:gd name="T0" fmla="*/ 19 w 19"/>
                <a:gd name="T1" fmla="*/ 3 h 25"/>
                <a:gd name="T2" fmla="*/ 16 w 19"/>
                <a:gd name="T3" fmla="*/ 0 h 25"/>
                <a:gd name="T4" fmla="*/ 0 w 19"/>
                <a:gd name="T5" fmla="*/ 23 h 25"/>
                <a:gd name="T6" fmla="*/ 3 w 19"/>
                <a:gd name="T7" fmla="*/ 25 h 25"/>
                <a:gd name="T8" fmla="*/ 19 w 19"/>
                <a:gd name="T9" fmla="*/ 3 h 25"/>
              </a:gdLst>
              <a:ahLst/>
              <a:cxnLst>
                <a:cxn ang="0">
                  <a:pos x="T0" y="T1"/>
                </a:cxn>
                <a:cxn ang="0">
                  <a:pos x="T2" y="T3"/>
                </a:cxn>
                <a:cxn ang="0">
                  <a:pos x="T4" y="T5"/>
                </a:cxn>
                <a:cxn ang="0">
                  <a:pos x="T6" y="T7"/>
                </a:cxn>
                <a:cxn ang="0">
                  <a:pos x="T8" y="T9"/>
                </a:cxn>
              </a:cxnLst>
              <a:rect l="0" t="0" r="r" b="b"/>
              <a:pathLst>
                <a:path w="19" h="25">
                  <a:moveTo>
                    <a:pt x="19" y="3"/>
                  </a:moveTo>
                  <a:lnTo>
                    <a:pt x="16" y="0"/>
                  </a:lnTo>
                  <a:lnTo>
                    <a:pt x="0" y="23"/>
                  </a:lnTo>
                  <a:lnTo>
                    <a:pt x="3" y="25"/>
                  </a:lnTo>
                  <a:lnTo>
                    <a:pt x="19"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215"/>
            <p:cNvSpPr/>
            <p:nvPr/>
          </p:nvSpPr>
          <p:spPr bwMode="auto">
            <a:xfrm>
              <a:off x="2228850" y="4730750"/>
              <a:ext cx="30163" cy="39687"/>
            </a:xfrm>
            <a:custGeom>
              <a:avLst/>
              <a:gdLst>
                <a:gd name="T0" fmla="*/ 19 w 19"/>
                <a:gd name="T1" fmla="*/ 3 h 25"/>
                <a:gd name="T2" fmla="*/ 16 w 19"/>
                <a:gd name="T3" fmla="*/ 0 h 25"/>
                <a:gd name="T4" fmla="*/ 0 w 19"/>
                <a:gd name="T5" fmla="*/ 23 h 25"/>
                <a:gd name="T6" fmla="*/ 3 w 19"/>
                <a:gd name="T7" fmla="*/ 25 h 25"/>
              </a:gdLst>
              <a:ahLst/>
              <a:cxnLst>
                <a:cxn ang="0">
                  <a:pos x="T0" y="T1"/>
                </a:cxn>
                <a:cxn ang="0">
                  <a:pos x="T2" y="T3"/>
                </a:cxn>
                <a:cxn ang="0">
                  <a:pos x="T4" y="T5"/>
                </a:cxn>
                <a:cxn ang="0">
                  <a:pos x="T6" y="T7"/>
                </a:cxn>
              </a:cxnLst>
              <a:rect l="0" t="0" r="r" b="b"/>
              <a:pathLst>
                <a:path w="19" h="25">
                  <a:moveTo>
                    <a:pt x="19" y="3"/>
                  </a:moveTo>
                  <a:lnTo>
                    <a:pt x="16" y="0"/>
                  </a:lnTo>
                  <a:lnTo>
                    <a:pt x="0" y="23"/>
                  </a:lnTo>
                  <a:lnTo>
                    <a:pt x="3"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216"/>
            <p:cNvSpPr/>
            <p:nvPr/>
          </p:nvSpPr>
          <p:spPr bwMode="auto">
            <a:xfrm>
              <a:off x="1817688" y="5314950"/>
              <a:ext cx="30163" cy="39687"/>
            </a:xfrm>
            <a:custGeom>
              <a:avLst/>
              <a:gdLst>
                <a:gd name="T0" fmla="*/ 19 w 19"/>
                <a:gd name="T1" fmla="*/ 2 h 25"/>
                <a:gd name="T2" fmla="*/ 16 w 19"/>
                <a:gd name="T3" fmla="*/ 0 h 25"/>
                <a:gd name="T4" fmla="*/ 0 w 19"/>
                <a:gd name="T5" fmla="*/ 23 h 25"/>
                <a:gd name="T6" fmla="*/ 3 w 19"/>
                <a:gd name="T7" fmla="*/ 25 h 25"/>
                <a:gd name="T8" fmla="*/ 19 w 19"/>
                <a:gd name="T9" fmla="*/ 2 h 25"/>
              </a:gdLst>
              <a:ahLst/>
              <a:cxnLst>
                <a:cxn ang="0">
                  <a:pos x="T0" y="T1"/>
                </a:cxn>
                <a:cxn ang="0">
                  <a:pos x="T2" y="T3"/>
                </a:cxn>
                <a:cxn ang="0">
                  <a:pos x="T4" y="T5"/>
                </a:cxn>
                <a:cxn ang="0">
                  <a:pos x="T6" y="T7"/>
                </a:cxn>
                <a:cxn ang="0">
                  <a:pos x="T8" y="T9"/>
                </a:cxn>
              </a:cxnLst>
              <a:rect l="0" t="0" r="r" b="b"/>
              <a:pathLst>
                <a:path w="19" h="25">
                  <a:moveTo>
                    <a:pt x="19" y="2"/>
                  </a:moveTo>
                  <a:lnTo>
                    <a:pt x="16" y="0"/>
                  </a:lnTo>
                  <a:lnTo>
                    <a:pt x="0" y="23"/>
                  </a:lnTo>
                  <a:lnTo>
                    <a:pt x="3" y="25"/>
                  </a:lnTo>
                  <a:lnTo>
                    <a:pt x="1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217"/>
            <p:cNvSpPr/>
            <p:nvPr/>
          </p:nvSpPr>
          <p:spPr bwMode="auto">
            <a:xfrm>
              <a:off x="1817688" y="5314950"/>
              <a:ext cx="30163" cy="39687"/>
            </a:xfrm>
            <a:custGeom>
              <a:avLst/>
              <a:gdLst>
                <a:gd name="T0" fmla="*/ 19 w 19"/>
                <a:gd name="T1" fmla="*/ 2 h 25"/>
                <a:gd name="T2" fmla="*/ 16 w 19"/>
                <a:gd name="T3" fmla="*/ 0 h 25"/>
                <a:gd name="T4" fmla="*/ 0 w 19"/>
                <a:gd name="T5" fmla="*/ 23 h 25"/>
                <a:gd name="T6" fmla="*/ 3 w 19"/>
                <a:gd name="T7" fmla="*/ 25 h 25"/>
              </a:gdLst>
              <a:ahLst/>
              <a:cxnLst>
                <a:cxn ang="0">
                  <a:pos x="T0" y="T1"/>
                </a:cxn>
                <a:cxn ang="0">
                  <a:pos x="T2" y="T3"/>
                </a:cxn>
                <a:cxn ang="0">
                  <a:pos x="T4" y="T5"/>
                </a:cxn>
                <a:cxn ang="0">
                  <a:pos x="T6" y="T7"/>
                </a:cxn>
              </a:cxnLst>
              <a:rect l="0" t="0" r="r" b="b"/>
              <a:pathLst>
                <a:path w="19" h="25">
                  <a:moveTo>
                    <a:pt x="19" y="2"/>
                  </a:moveTo>
                  <a:lnTo>
                    <a:pt x="16" y="0"/>
                  </a:lnTo>
                  <a:lnTo>
                    <a:pt x="0" y="23"/>
                  </a:lnTo>
                  <a:lnTo>
                    <a:pt x="3"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218"/>
            <p:cNvSpPr/>
            <p:nvPr/>
          </p:nvSpPr>
          <p:spPr bwMode="auto">
            <a:xfrm>
              <a:off x="2311400" y="4822825"/>
              <a:ext cx="39688" cy="30162"/>
            </a:xfrm>
            <a:custGeom>
              <a:avLst/>
              <a:gdLst>
                <a:gd name="T0" fmla="*/ 25 w 25"/>
                <a:gd name="T1" fmla="*/ 4 h 19"/>
                <a:gd name="T2" fmla="*/ 23 w 25"/>
                <a:gd name="T3" fmla="*/ 0 h 19"/>
                <a:gd name="T4" fmla="*/ 0 w 25"/>
                <a:gd name="T5" fmla="*/ 16 h 19"/>
                <a:gd name="T6" fmla="*/ 2 w 25"/>
                <a:gd name="T7" fmla="*/ 19 h 19"/>
                <a:gd name="T8" fmla="*/ 25 w 25"/>
                <a:gd name="T9" fmla="*/ 4 h 19"/>
              </a:gdLst>
              <a:ahLst/>
              <a:cxnLst>
                <a:cxn ang="0">
                  <a:pos x="T0" y="T1"/>
                </a:cxn>
                <a:cxn ang="0">
                  <a:pos x="T2" y="T3"/>
                </a:cxn>
                <a:cxn ang="0">
                  <a:pos x="T4" y="T5"/>
                </a:cxn>
                <a:cxn ang="0">
                  <a:pos x="T6" y="T7"/>
                </a:cxn>
                <a:cxn ang="0">
                  <a:pos x="T8" y="T9"/>
                </a:cxn>
              </a:cxnLst>
              <a:rect l="0" t="0" r="r" b="b"/>
              <a:pathLst>
                <a:path w="25" h="19">
                  <a:moveTo>
                    <a:pt x="25" y="4"/>
                  </a:moveTo>
                  <a:lnTo>
                    <a:pt x="23" y="0"/>
                  </a:lnTo>
                  <a:lnTo>
                    <a:pt x="0" y="16"/>
                  </a:lnTo>
                  <a:lnTo>
                    <a:pt x="2" y="19"/>
                  </a:lnTo>
                  <a:lnTo>
                    <a:pt x="25"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219"/>
            <p:cNvSpPr/>
            <p:nvPr/>
          </p:nvSpPr>
          <p:spPr bwMode="auto">
            <a:xfrm>
              <a:off x="2311400" y="4822825"/>
              <a:ext cx="39688" cy="30162"/>
            </a:xfrm>
            <a:custGeom>
              <a:avLst/>
              <a:gdLst>
                <a:gd name="T0" fmla="*/ 25 w 25"/>
                <a:gd name="T1" fmla="*/ 4 h 19"/>
                <a:gd name="T2" fmla="*/ 23 w 25"/>
                <a:gd name="T3" fmla="*/ 0 h 19"/>
                <a:gd name="T4" fmla="*/ 0 w 25"/>
                <a:gd name="T5" fmla="*/ 16 h 19"/>
                <a:gd name="T6" fmla="*/ 2 w 25"/>
                <a:gd name="T7" fmla="*/ 19 h 19"/>
              </a:gdLst>
              <a:ahLst/>
              <a:cxnLst>
                <a:cxn ang="0">
                  <a:pos x="T0" y="T1"/>
                </a:cxn>
                <a:cxn ang="0">
                  <a:pos x="T2" y="T3"/>
                </a:cxn>
                <a:cxn ang="0">
                  <a:pos x="T4" y="T5"/>
                </a:cxn>
                <a:cxn ang="0">
                  <a:pos x="T6" y="T7"/>
                </a:cxn>
              </a:cxnLst>
              <a:rect l="0" t="0" r="r" b="b"/>
              <a:pathLst>
                <a:path w="25" h="19">
                  <a:moveTo>
                    <a:pt x="25" y="4"/>
                  </a:moveTo>
                  <a:lnTo>
                    <a:pt x="23" y="0"/>
                  </a:lnTo>
                  <a:lnTo>
                    <a:pt x="0" y="16"/>
                  </a:lnTo>
                  <a:lnTo>
                    <a:pt x="2"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220"/>
            <p:cNvSpPr/>
            <p:nvPr/>
          </p:nvSpPr>
          <p:spPr bwMode="auto">
            <a:xfrm>
              <a:off x="1725613" y="5232400"/>
              <a:ext cx="39688" cy="30162"/>
            </a:xfrm>
            <a:custGeom>
              <a:avLst/>
              <a:gdLst>
                <a:gd name="T0" fmla="*/ 25 w 25"/>
                <a:gd name="T1" fmla="*/ 3 h 19"/>
                <a:gd name="T2" fmla="*/ 23 w 25"/>
                <a:gd name="T3" fmla="*/ 0 h 19"/>
                <a:gd name="T4" fmla="*/ 0 w 25"/>
                <a:gd name="T5" fmla="*/ 16 h 19"/>
                <a:gd name="T6" fmla="*/ 2 w 25"/>
                <a:gd name="T7" fmla="*/ 19 h 19"/>
                <a:gd name="T8" fmla="*/ 25 w 25"/>
                <a:gd name="T9" fmla="*/ 3 h 19"/>
              </a:gdLst>
              <a:ahLst/>
              <a:cxnLst>
                <a:cxn ang="0">
                  <a:pos x="T0" y="T1"/>
                </a:cxn>
                <a:cxn ang="0">
                  <a:pos x="T2" y="T3"/>
                </a:cxn>
                <a:cxn ang="0">
                  <a:pos x="T4" y="T5"/>
                </a:cxn>
                <a:cxn ang="0">
                  <a:pos x="T6" y="T7"/>
                </a:cxn>
                <a:cxn ang="0">
                  <a:pos x="T8" y="T9"/>
                </a:cxn>
              </a:cxnLst>
              <a:rect l="0" t="0" r="r" b="b"/>
              <a:pathLst>
                <a:path w="25" h="19">
                  <a:moveTo>
                    <a:pt x="25" y="3"/>
                  </a:moveTo>
                  <a:lnTo>
                    <a:pt x="23" y="0"/>
                  </a:lnTo>
                  <a:lnTo>
                    <a:pt x="0" y="16"/>
                  </a:lnTo>
                  <a:lnTo>
                    <a:pt x="2" y="19"/>
                  </a:lnTo>
                  <a:lnTo>
                    <a:pt x="25"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221"/>
            <p:cNvSpPr/>
            <p:nvPr/>
          </p:nvSpPr>
          <p:spPr bwMode="auto">
            <a:xfrm>
              <a:off x="1725613" y="5232400"/>
              <a:ext cx="39688" cy="30162"/>
            </a:xfrm>
            <a:custGeom>
              <a:avLst/>
              <a:gdLst>
                <a:gd name="T0" fmla="*/ 25 w 25"/>
                <a:gd name="T1" fmla="*/ 3 h 19"/>
                <a:gd name="T2" fmla="*/ 23 w 25"/>
                <a:gd name="T3" fmla="*/ 0 h 19"/>
                <a:gd name="T4" fmla="*/ 0 w 25"/>
                <a:gd name="T5" fmla="*/ 16 h 19"/>
                <a:gd name="T6" fmla="*/ 2 w 25"/>
                <a:gd name="T7" fmla="*/ 19 h 19"/>
              </a:gdLst>
              <a:ahLst/>
              <a:cxnLst>
                <a:cxn ang="0">
                  <a:pos x="T0" y="T1"/>
                </a:cxn>
                <a:cxn ang="0">
                  <a:pos x="T2" y="T3"/>
                </a:cxn>
                <a:cxn ang="0">
                  <a:pos x="T4" y="T5"/>
                </a:cxn>
                <a:cxn ang="0">
                  <a:pos x="T6" y="T7"/>
                </a:cxn>
              </a:cxnLst>
              <a:rect l="0" t="0" r="r" b="b"/>
              <a:pathLst>
                <a:path w="25" h="19">
                  <a:moveTo>
                    <a:pt x="25" y="3"/>
                  </a:moveTo>
                  <a:lnTo>
                    <a:pt x="23" y="0"/>
                  </a:lnTo>
                  <a:lnTo>
                    <a:pt x="0" y="16"/>
                  </a:lnTo>
                  <a:lnTo>
                    <a:pt x="2"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222"/>
            <p:cNvSpPr/>
            <p:nvPr/>
          </p:nvSpPr>
          <p:spPr bwMode="auto">
            <a:xfrm>
              <a:off x="2122488" y="4675188"/>
              <a:ext cx="17463" cy="44450"/>
            </a:xfrm>
            <a:custGeom>
              <a:avLst/>
              <a:gdLst>
                <a:gd name="T0" fmla="*/ 11 w 11"/>
                <a:gd name="T1" fmla="*/ 1 h 28"/>
                <a:gd name="T2" fmla="*/ 7 w 11"/>
                <a:gd name="T3" fmla="*/ 0 h 28"/>
                <a:gd name="T4" fmla="*/ 0 w 11"/>
                <a:gd name="T5" fmla="*/ 27 h 28"/>
                <a:gd name="T6" fmla="*/ 4 w 11"/>
                <a:gd name="T7" fmla="*/ 28 h 28"/>
                <a:gd name="T8" fmla="*/ 11 w 11"/>
                <a:gd name="T9" fmla="*/ 1 h 28"/>
              </a:gdLst>
              <a:ahLst/>
              <a:cxnLst>
                <a:cxn ang="0">
                  <a:pos x="T0" y="T1"/>
                </a:cxn>
                <a:cxn ang="0">
                  <a:pos x="T2" y="T3"/>
                </a:cxn>
                <a:cxn ang="0">
                  <a:pos x="T4" y="T5"/>
                </a:cxn>
                <a:cxn ang="0">
                  <a:pos x="T6" y="T7"/>
                </a:cxn>
                <a:cxn ang="0">
                  <a:pos x="T8" y="T9"/>
                </a:cxn>
              </a:cxnLst>
              <a:rect l="0" t="0" r="r" b="b"/>
              <a:pathLst>
                <a:path w="11" h="28">
                  <a:moveTo>
                    <a:pt x="11" y="1"/>
                  </a:moveTo>
                  <a:lnTo>
                    <a:pt x="7" y="0"/>
                  </a:lnTo>
                  <a:lnTo>
                    <a:pt x="0" y="27"/>
                  </a:lnTo>
                  <a:lnTo>
                    <a:pt x="4" y="28"/>
                  </a:lnTo>
                  <a:lnTo>
                    <a:pt x="1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223"/>
            <p:cNvSpPr/>
            <p:nvPr/>
          </p:nvSpPr>
          <p:spPr bwMode="auto">
            <a:xfrm>
              <a:off x="2122488" y="4675188"/>
              <a:ext cx="17463" cy="44450"/>
            </a:xfrm>
            <a:custGeom>
              <a:avLst/>
              <a:gdLst>
                <a:gd name="T0" fmla="*/ 11 w 11"/>
                <a:gd name="T1" fmla="*/ 1 h 28"/>
                <a:gd name="T2" fmla="*/ 7 w 11"/>
                <a:gd name="T3" fmla="*/ 0 h 28"/>
                <a:gd name="T4" fmla="*/ 0 w 11"/>
                <a:gd name="T5" fmla="*/ 27 h 28"/>
                <a:gd name="T6" fmla="*/ 4 w 11"/>
                <a:gd name="T7" fmla="*/ 28 h 28"/>
              </a:gdLst>
              <a:ahLst/>
              <a:cxnLst>
                <a:cxn ang="0">
                  <a:pos x="T0" y="T1"/>
                </a:cxn>
                <a:cxn ang="0">
                  <a:pos x="T2" y="T3"/>
                </a:cxn>
                <a:cxn ang="0">
                  <a:pos x="T4" y="T5"/>
                </a:cxn>
                <a:cxn ang="0">
                  <a:pos x="T6" y="T7"/>
                </a:cxn>
              </a:cxnLst>
              <a:rect l="0" t="0" r="r" b="b"/>
              <a:pathLst>
                <a:path w="11" h="28">
                  <a:moveTo>
                    <a:pt x="11" y="1"/>
                  </a:moveTo>
                  <a:lnTo>
                    <a:pt x="7" y="0"/>
                  </a:lnTo>
                  <a:lnTo>
                    <a:pt x="0" y="27"/>
                  </a:lnTo>
                  <a:lnTo>
                    <a:pt x="4"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224"/>
            <p:cNvSpPr/>
            <p:nvPr/>
          </p:nvSpPr>
          <p:spPr bwMode="auto">
            <a:xfrm>
              <a:off x="1938338" y="5365750"/>
              <a:ext cx="15875" cy="44450"/>
            </a:xfrm>
            <a:custGeom>
              <a:avLst/>
              <a:gdLst>
                <a:gd name="T0" fmla="*/ 10 w 10"/>
                <a:gd name="T1" fmla="*/ 1 h 28"/>
                <a:gd name="T2" fmla="*/ 6 w 10"/>
                <a:gd name="T3" fmla="*/ 0 h 28"/>
                <a:gd name="T4" fmla="*/ 0 w 10"/>
                <a:gd name="T5" fmla="*/ 27 h 28"/>
                <a:gd name="T6" fmla="*/ 3 w 10"/>
                <a:gd name="T7" fmla="*/ 28 h 28"/>
                <a:gd name="T8" fmla="*/ 10 w 10"/>
                <a:gd name="T9" fmla="*/ 1 h 28"/>
              </a:gdLst>
              <a:ahLst/>
              <a:cxnLst>
                <a:cxn ang="0">
                  <a:pos x="T0" y="T1"/>
                </a:cxn>
                <a:cxn ang="0">
                  <a:pos x="T2" y="T3"/>
                </a:cxn>
                <a:cxn ang="0">
                  <a:pos x="T4" y="T5"/>
                </a:cxn>
                <a:cxn ang="0">
                  <a:pos x="T6" y="T7"/>
                </a:cxn>
                <a:cxn ang="0">
                  <a:pos x="T8" y="T9"/>
                </a:cxn>
              </a:cxnLst>
              <a:rect l="0" t="0" r="r" b="b"/>
              <a:pathLst>
                <a:path w="10" h="28">
                  <a:moveTo>
                    <a:pt x="10" y="1"/>
                  </a:moveTo>
                  <a:lnTo>
                    <a:pt x="6" y="0"/>
                  </a:lnTo>
                  <a:lnTo>
                    <a:pt x="0" y="27"/>
                  </a:lnTo>
                  <a:lnTo>
                    <a:pt x="3" y="28"/>
                  </a:lnTo>
                  <a:lnTo>
                    <a:pt x="1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225"/>
            <p:cNvSpPr/>
            <p:nvPr/>
          </p:nvSpPr>
          <p:spPr bwMode="auto">
            <a:xfrm>
              <a:off x="1938338" y="5365750"/>
              <a:ext cx="15875" cy="44450"/>
            </a:xfrm>
            <a:custGeom>
              <a:avLst/>
              <a:gdLst>
                <a:gd name="T0" fmla="*/ 10 w 10"/>
                <a:gd name="T1" fmla="*/ 1 h 28"/>
                <a:gd name="T2" fmla="*/ 6 w 10"/>
                <a:gd name="T3" fmla="*/ 0 h 28"/>
                <a:gd name="T4" fmla="*/ 0 w 10"/>
                <a:gd name="T5" fmla="*/ 27 h 28"/>
                <a:gd name="T6" fmla="*/ 3 w 10"/>
                <a:gd name="T7" fmla="*/ 28 h 28"/>
              </a:gdLst>
              <a:ahLst/>
              <a:cxnLst>
                <a:cxn ang="0">
                  <a:pos x="T0" y="T1"/>
                </a:cxn>
                <a:cxn ang="0">
                  <a:pos x="T2" y="T3"/>
                </a:cxn>
                <a:cxn ang="0">
                  <a:pos x="T4" y="T5"/>
                </a:cxn>
                <a:cxn ang="0">
                  <a:pos x="T6" y="T7"/>
                </a:cxn>
              </a:cxnLst>
              <a:rect l="0" t="0" r="r" b="b"/>
              <a:pathLst>
                <a:path w="10" h="28">
                  <a:moveTo>
                    <a:pt x="10" y="1"/>
                  </a:moveTo>
                  <a:lnTo>
                    <a:pt x="6" y="0"/>
                  </a:lnTo>
                  <a:lnTo>
                    <a:pt x="0" y="27"/>
                  </a:lnTo>
                  <a:lnTo>
                    <a:pt x="3"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226"/>
            <p:cNvSpPr/>
            <p:nvPr/>
          </p:nvSpPr>
          <p:spPr bwMode="auto">
            <a:xfrm>
              <a:off x="2178050" y="4697413"/>
              <a:ext cx="22225" cy="42862"/>
            </a:xfrm>
            <a:custGeom>
              <a:avLst/>
              <a:gdLst>
                <a:gd name="T0" fmla="*/ 14 w 14"/>
                <a:gd name="T1" fmla="*/ 2 h 27"/>
                <a:gd name="T2" fmla="*/ 11 w 14"/>
                <a:gd name="T3" fmla="*/ 0 h 27"/>
                <a:gd name="T4" fmla="*/ 0 w 14"/>
                <a:gd name="T5" fmla="*/ 26 h 27"/>
                <a:gd name="T6" fmla="*/ 3 w 14"/>
                <a:gd name="T7" fmla="*/ 27 h 27"/>
                <a:gd name="T8" fmla="*/ 14 w 14"/>
                <a:gd name="T9" fmla="*/ 2 h 27"/>
              </a:gdLst>
              <a:ahLst/>
              <a:cxnLst>
                <a:cxn ang="0">
                  <a:pos x="T0" y="T1"/>
                </a:cxn>
                <a:cxn ang="0">
                  <a:pos x="T2" y="T3"/>
                </a:cxn>
                <a:cxn ang="0">
                  <a:pos x="T4" y="T5"/>
                </a:cxn>
                <a:cxn ang="0">
                  <a:pos x="T6" y="T7"/>
                </a:cxn>
                <a:cxn ang="0">
                  <a:pos x="T8" y="T9"/>
                </a:cxn>
              </a:cxnLst>
              <a:rect l="0" t="0" r="r" b="b"/>
              <a:pathLst>
                <a:path w="14" h="27">
                  <a:moveTo>
                    <a:pt x="14" y="2"/>
                  </a:moveTo>
                  <a:lnTo>
                    <a:pt x="11" y="0"/>
                  </a:lnTo>
                  <a:lnTo>
                    <a:pt x="0" y="26"/>
                  </a:lnTo>
                  <a:lnTo>
                    <a:pt x="3" y="27"/>
                  </a:lnTo>
                  <a:lnTo>
                    <a:pt x="14"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227"/>
            <p:cNvSpPr/>
            <p:nvPr/>
          </p:nvSpPr>
          <p:spPr bwMode="auto">
            <a:xfrm>
              <a:off x="2178050" y="4697413"/>
              <a:ext cx="22225" cy="42862"/>
            </a:xfrm>
            <a:custGeom>
              <a:avLst/>
              <a:gdLst>
                <a:gd name="T0" fmla="*/ 14 w 14"/>
                <a:gd name="T1" fmla="*/ 2 h 27"/>
                <a:gd name="T2" fmla="*/ 11 w 14"/>
                <a:gd name="T3" fmla="*/ 0 h 27"/>
                <a:gd name="T4" fmla="*/ 0 w 14"/>
                <a:gd name="T5" fmla="*/ 26 h 27"/>
                <a:gd name="T6" fmla="*/ 3 w 14"/>
                <a:gd name="T7" fmla="*/ 27 h 27"/>
              </a:gdLst>
              <a:ahLst/>
              <a:cxnLst>
                <a:cxn ang="0">
                  <a:pos x="T0" y="T1"/>
                </a:cxn>
                <a:cxn ang="0">
                  <a:pos x="T2" y="T3"/>
                </a:cxn>
                <a:cxn ang="0">
                  <a:pos x="T4" y="T5"/>
                </a:cxn>
                <a:cxn ang="0">
                  <a:pos x="T6" y="T7"/>
                </a:cxn>
              </a:cxnLst>
              <a:rect l="0" t="0" r="r" b="b"/>
              <a:pathLst>
                <a:path w="14" h="27">
                  <a:moveTo>
                    <a:pt x="14" y="2"/>
                  </a:moveTo>
                  <a:lnTo>
                    <a:pt x="11" y="0"/>
                  </a:lnTo>
                  <a:lnTo>
                    <a:pt x="0" y="26"/>
                  </a:lnTo>
                  <a:lnTo>
                    <a:pt x="3"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228"/>
            <p:cNvSpPr/>
            <p:nvPr/>
          </p:nvSpPr>
          <p:spPr bwMode="auto">
            <a:xfrm>
              <a:off x="1874838" y="5345113"/>
              <a:ext cx="25400" cy="42862"/>
            </a:xfrm>
            <a:custGeom>
              <a:avLst/>
              <a:gdLst>
                <a:gd name="T0" fmla="*/ 16 w 16"/>
                <a:gd name="T1" fmla="*/ 2 h 27"/>
                <a:gd name="T2" fmla="*/ 12 w 16"/>
                <a:gd name="T3" fmla="*/ 0 h 27"/>
                <a:gd name="T4" fmla="*/ 0 w 16"/>
                <a:gd name="T5" fmla="*/ 25 h 27"/>
                <a:gd name="T6" fmla="*/ 4 w 16"/>
                <a:gd name="T7" fmla="*/ 27 h 27"/>
                <a:gd name="T8" fmla="*/ 16 w 16"/>
                <a:gd name="T9" fmla="*/ 2 h 27"/>
              </a:gdLst>
              <a:ahLst/>
              <a:cxnLst>
                <a:cxn ang="0">
                  <a:pos x="T0" y="T1"/>
                </a:cxn>
                <a:cxn ang="0">
                  <a:pos x="T2" y="T3"/>
                </a:cxn>
                <a:cxn ang="0">
                  <a:pos x="T4" y="T5"/>
                </a:cxn>
                <a:cxn ang="0">
                  <a:pos x="T6" y="T7"/>
                </a:cxn>
                <a:cxn ang="0">
                  <a:pos x="T8" y="T9"/>
                </a:cxn>
              </a:cxnLst>
              <a:rect l="0" t="0" r="r" b="b"/>
              <a:pathLst>
                <a:path w="16" h="27">
                  <a:moveTo>
                    <a:pt x="16" y="2"/>
                  </a:moveTo>
                  <a:lnTo>
                    <a:pt x="12" y="0"/>
                  </a:lnTo>
                  <a:lnTo>
                    <a:pt x="0" y="25"/>
                  </a:lnTo>
                  <a:lnTo>
                    <a:pt x="4" y="27"/>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229"/>
            <p:cNvSpPr/>
            <p:nvPr/>
          </p:nvSpPr>
          <p:spPr bwMode="auto">
            <a:xfrm>
              <a:off x="1874838" y="5345113"/>
              <a:ext cx="25400" cy="42862"/>
            </a:xfrm>
            <a:custGeom>
              <a:avLst/>
              <a:gdLst>
                <a:gd name="T0" fmla="*/ 16 w 16"/>
                <a:gd name="T1" fmla="*/ 2 h 27"/>
                <a:gd name="T2" fmla="*/ 12 w 16"/>
                <a:gd name="T3" fmla="*/ 0 h 27"/>
                <a:gd name="T4" fmla="*/ 0 w 16"/>
                <a:gd name="T5" fmla="*/ 25 h 27"/>
                <a:gd name="T6" fmla="*/ 4 w 16"/>
                <a:gd name="T7" fmla="*/ 27 h 27"/>
              </a:gdLst>
              <a:ahLst/>
              <a:cxnLst>
                <a:cxn ang="0">
                  <a:pos x="T0" y="T1"/>
                </a:cxn>
                <a:cxn ang="0">
                  <a:pos x="T2" y="T3"/>
                </a:cxn>
                <a:cxn ang="0">
                  <a:pos x="T4" y="T5"/>
                </a:cxn>
                <a:cxn ang="0">
                  <a:pos x="T6" y="T7"/>
                </a:cxn>
              </a:cxnLst>
              <a:rect l="0" t="0" r="r" b="b"/>
              <a:pathLst>
                <a:path w="16" h="27">
                  <a:moveTo>
                    <a:pt x="16" y="2"/>
                  </a:moveTo>
                  <a:lnTo>
                    <a:pt x="12" y="0"/>
                  </a:lnTo>
                  <a:lnTo>
                    <a:pt x="0" y="25"/>
                  </a:lnTo>
                  <a:lnTo>
                    <a:pt x="4"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230"/>
            <p:cNvSpPr/>
            <p:nvPr/>
          </p:nvSpPr>
          <p:spPr bwMode="auto">
            <a:xfrm>
              <a:off x="1663700" y="4973638"/>
              <a:ext cx="73025" cy="19050"/>
            </a:xfrm>
            <a:custGeom>
              <a:avLst/>
              <a:gdLst>
                <a:gd name="T0" fmla="*/ 1 w 46"/>
                <a:gd name="T1" fmla="*/ 0 h 12"/>
                <a:gd name="T2" fmla="*/ 0 w 46"/>
                <a:gd name="T3" fmla="*/ 4 h 12"/>
                <a:gd name="T4" fmla="*/ 45 w 46"/>
                <a:gd name="T5" fmla="*/ 12 h 12"/>
                <a:gd name="T6" fmla="*/ 46 w 46"/>
                <a:gd name="T7" fmla="*/ 8 h 12"/>
                <a:gd name="T8" fmla="*/ 1 w 46"/>
                <a:gd name="T9" fmla="*/ 0 h 12"/>
              </a:gdLst>
              <a:ahLst/>
              <a:cxnLst>
                <a:cxn ang="0">
                  <a:pos x="T0" y="T1"/>
                </a:cxn>
                <a:cxn ang="0">
                  <a:pos x="T2" y="T3"/>
                </a:cxn>
                <a:cxn ang="0">
                  <a:pos x="T4" y="T5"/>
                </a:cxn>
                <a:cxn ang="0">
                  <a:pos x="T6" y="T7"/>
                </a:cxn>
                <a:cxn ang="0">
                  <a:pos x="T8" y="T9"/>
                </a:cxn>
              </a:cxnLst>
              <a:rect l="0" t="0" r="r" b="b"/>
              <a:pathLst>
                <a:path w="46" h="12">
                  <a:moveTo>
                    <a:pt x="1" y="0"/>
                  </a:moveTo>
                  <a:lnTo>
                    <a:pt x="0" y="4"/>
                  </a:lnTo>
                  <a:lnTo>
                    <a:pt x="45" y="12"/>
                  </a:lnTo>
                  <a:lnTo>
                    <a:pt x="46" y="8"/>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231"/>
            <p:cNvSpPr/>
            <p:nvPr/>
          </p:nvSpPr>
          <p:spPr bwMode="auto">
            <a:xfrm>
              <a:off x="1663700" y="4973638"/>
              <a:ext cx="73025" cy="19050"/>
            </a:xfrm>
            <a:custGeom>
              <a:avLst/>
              <a:gdLst>
                <a:gd name="T0" fmla="*/ 1 w 46"/>
                <a:gd name="T1" fmla="*/ 0 h 12"/>
                <a:gd name="T2" fmla="*/ 0 w 46"/>
                <a:gd name="T3" fmla="*/ 4 h 12"/>
                <a:gd name="T4" fmla="*/ 45 w 46"/>
                <a:gd name="T5" fmla="*/ 12 h 12"/>
                <a:gd name="T6" fmla="*/ 46 w 46"/>
                <a:gd name="T7" fmla="*/ 8 h 12"/>
              </a:gdLst>
              <a:ahLst/>
              <a:cxnLst>
                <a:cxn ang="0">
                  <a:pos x="T0" y="T1"/>
                </a:cxn>
                <a:cxn ang="0">
                  <a:pos x="T2" y="T3"/>
                </a:cxn>
                <a:cxn ang="0">
                  <a:pos x="T4" y="T5"/>
                </a:cxn>
                <a:cxn ang="0">
                  <a:pos x="T6" y="T7"/>
                </a:cxn>
              </a:cxnLst>
              <a:rect l="0" t="0" r="r" b="b"/>
              <a:pathLst>
                <a:path w="46" h="12">
                  <a:moveTo>
                    <a:pt x="1" y="0"/>
                  </a:moveTo>
                  <a:lnTo>
                    <a:pt x="0" y="4"/>
                  </a:lnTo>
                  <a:lnTo>
                    <a:pt x="45" y="12"/>
                  </a:lnTo>
                  <a:lnTo>
                    <a:pt x="46"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232"/>
            <p:cNvSpPr/>
            <p:nvPr/>
          </p:nvSpPr>
          <p:spPr bwMode="auto">
            <a:xfrm>
              <a:off x="2338388" y="5092700"/>
              <a:ext cx="73025" cy="19050"/>
            </a:xfrm>
            <a:custGeom>
              <a:avLst/>
              <a:gdLst>
                <a:gd name="T0" fmla="*/ 1 w 46"/>
                <a:gd name="T1" fmla="*/ 0 h 12"/>
                <a:gd name="T2" fmla="*/ 0 w 46"/>
                <a:gd name="T3" fmla="*/ 4 h 12"/>
                <a:gd name="T4" fmla="*/ 46 w 46"/>
                <a:gd name="T5" fmla="*/ 12 h 12"/>
                <a:gd name="T6" fmla="*/ 46 w 46"/>
                <a:gd name="T7" fmla="*/ 8 h 12"/>
                <a:gd name="T8" fmla="*/ 1 w 46"/>
                <a:gd name="T9" fmla="*/ 0 h 12"/>
              </a:gdLst>
              <a:ahLst/>
              <a:cxnLst>
                <a:cxn ang="0">
                  <a:pos x="T0" y="T1"/>
                </a:cxn>
                <a:cxn ang="0">
                  <a:pos x="T2" y="T3"/>
                </a:cxn>
                <a:cxn ang="0">
                  <a:pos x="T4" y="T5"/>
                </a:cxn>
                <a:cxn ang="0">
                  <a:pos x="T6" y="T7"/>
                </a:cxn>
                <a:cxn ang="0">
                  <a:pos x="T8" y="T9"/>
                </a:cxn>
              </a:cxnLst>
              <a:rect l="0" t="0" r="r" b="b"/>
              <a:pathLst>
                <a:path w="46" h="12">
                  <a:moveTo>
                    <a:pt x="1" y="0"/>
                  </a:moveTo>
                  <a:lnTo>
                    <a:pt x="0" y="4"/>
                  </a:lnTo>
                  <a:lnTo>
                    <a:pt x="46" y="12"/>
                  </a:lnTo>
                  <a:lnTo>
                    <a:pt x="46" y="8"/>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233"/>
            <p:cNvSpPr/>
            <p:nvPr/>
          </p:nvSpPr>
          <p:spPr bwMode="auto">
            <a:xfrm>
              <a:off x="2338388" y="5092700"/>
              <a:ext cx="73025" cy="19050"/>
            </a:xfrm>
            <a:custGeom>
              <a:avLst/>
              <a:gdLst>
                <a:gd name="T0" fmla="*/ 1 w 46"/>
                <a:gd name="T1" fmla="*/ 0 h 12"/>
                <a:gd name="T2" fmla="*/ 0 w 46"/>
                <a:gd name="T3" fmla="*/ 4 h 12"/>
                <a:gd name="T4" fmla="*/ 46 w 46"/>
                <a:gd name="T5" fmla="*/ 12 h 12"/>
                <a:gd name="T6" fmla="*/ 46 w 46"/>
                <a:gd name="T7" fmla="*/ 8 h 12"/>
              </a:gdLst>
              <a:ahLst/>
              <a:cxnLst>
                <a:cxn ang="0">
                  <a:pos x="T0" y="T1"/>
                </a:cxn>
                <a:cxn ang="0">
                  <a:pos x="T2" y="T3"/>
                </a:cxn>
                <a:cxn ang="0">
                  <a:pos x="T4" y="T5"/>
                </a:cxn>
                <a:cxn ang="0">
                  <a:pos x="T6" y="T7"/>
                </a:cxn>
              </a:cxnLst>
              <a:rect l="0" t="0" r="r" b="b"/>
              <a:pathLst>
                <a:path w="46" h="12">
                  <a:moveTo>
                    <a:pt x="1" y="0"/>
                  </a:moveTo>
                  <a:lnTo>
                    <a:pt x="0" y="4"/>
                  </a:lnTo>
                  <a:lnTo>
                    <a:pt x="46" y="12"/>
                  </a:lnTo>
                  <a:lnTo>
                    <a:pt x="46"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234"/>
            <p:cNvSpPr/>
            <p:nvPr/>
          </p:nvSpPr>
          <p:spPr bwMode="auto">
            <a:xfrm>
              <a:off x="1681163" y="5145088"/>
              <a:ext cx="69850" cy="31750"/>
            </a:xfrm>
            <a:custGeom>
              <a:avLst/>
              <a:gdLst>
                <a:gd name="T0" fmla="*/ 0 w 44"/>
                <a:gd name="T1" fmla="*/ 16 h 20"/>
                <a:gd name="T2" fmla="*/ 2 w 44"/>
                <a:gd name="T3" fmla="*/ 20 h 20"/>
                <a:gd name="T4" fmla="*/ 44 w 44"/>
                <a:gd name="T5" fmla="*/ 4 h 20"/>
                <a:gd name="T6" fmla="*/ 43 w 44"/>
                <a:gd name="T7" fmla="*/ 0 h 20"/>
                <a:gd name="T8" fmla="*/ 0 w 44"/>
                <a:gd name="T9" fmla="*/ 16 h 20"/>
              </a:gdLst>
              <a:ahLst/>
              <a:cxnLst>
                <a:cxn ang="0">
                  <a:pos x="T0" y="T1"/>
                </a:cxn>
                <a:cxn ang="0">
                  <a:pos x="T2" y="T3"/>
                </a:cxn>
                <a:cxn ang="0">
                  <a:pos x="T4" y="T5"/>
                </a:cxn>
                <a:cxn ang="0">
                  <a:pos x="T6" y="T7"/>
                </a:cxn>
                <a:cxn ang="0">
                  <a:pos x="T8" y="T9"/>
                </a:cxn>
              </a:cxnLst>
              <a:rect l="0" t="0" r="r" b="b"/>
              <a:pathLst>
                <a:path w="44" h="20">
                  <a:moveTo>
                    <a:pt x="0" y="16"/>
                  </a:moveTo>
                  <a:lnTo>
                    <a:pt x="2" y="20"/>
                  </a:lnTo>
                  <a:lnTo>
                    <a:pt x="44" y="4"/>
                  </a:lnTo>
                  <a:lnTo>
                    <a:pt x="43" y="0"/>
                  </a:lnTo>
                  <a:lnTo>
                    <a:pt x="0" y="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235"/>
            <p:cNvSpPr/>
            <p:nvPr/>
          </p:nvSpPr>
          <p:spPr bwMode="auto">
            <a:xfrm>
              <a:off x="1681163" y="5145088"/>
              <a:ext cx="69850" cy="31750"/>
            </a:xfrm>
            <a:custGeom>
              <a:avLst/>
              <a:gdLst>
                <a:gd name="T0" fmla="*/ 0 w 44"/>
                <a:gd name="T1" fmla="*/ 16 h 20"/>
                <a:gd name="T2" fmla="*/ 2 w 44"/>
                <a:gd name="T3" fmla="*/ 20 h 20"/>
                <a:gd name="T4" fmla="*/ 44 w 44"/>
                <a:gd name="T5" fmla="*/ 4 h 20"/>
                <a:gd name="T6" fmla="*/ 43 w 44"/>
                <a:gd name="T7" fmla="*/ 0 h 20"/>
              </a:gdLst>
              <a:ahLst/>
              <a:cxnLst>
                <a:cxn ang="0">
                  <a:pos x="T0" y="T1"/>
                </a:cxn>
                <a:cxn ang="0">
                  <a:pos x="T2" y="T3"/>
                </a:cxn>
                <a:cxn ang="0">
                  <a:pos x="T4" y="T5"/>
                </a:cxn>
                <a:cxn ang="0">
                  <a:pos x="T6" y="T7"/>
                </a:cxn>
              </a:cxnLst>
              <a:rect l="0" t="0" r="r" b="b"/>
              <a:pathLst>
                <a:path w="44" h="20">
                  <a:moveTo>
                    <a:pt x="0" y="16"/>
                  </a:moveTo>
                  <a:lnTo>
                    <a:pt x="2" y="20"/>
                  </a:lnTo>
                  <a:lnTo>
                    <a:pt x="44" y="4"/>
                  </a:lnTo>
                  <a:lnTo>
                    <a:pt x="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236"/>
            <p:cNvSpPr/>
            <p:nvPr/>
          </p:nvSpPr>
          <p:spPr bwMode="auto">
            <a:xfrm>
              <a:off x="2324100" y="4908550"/>
              <a:ext cx="71438" cy="31750"/>
            </a:xfrm>
            <a:custGeom>
              <a:avLst/>
              <a:gdLst>
                <a:gd name="T0" fmla="*/ 0 w 45"/>
                <a:gd name="T1" fmla="*/ 16 h 20"/>
                <a:gd name="T2" fmla="*/ 1 w 45"/>
                <a:gd name="T3" fmla="*/ 20 h 20"/>
                <a:gd name="T4" fmla="*/ 45 w 45"/>
                <a:gd name="T5" fmla="*/ 4 h 20"/>
                <a:gd name="T6" fmla="*/ 43 w 45"/>
                <a:gd name="T7" fmla="*/ 0 h 20"/>
                <a:gd name="T8" fmla="*/ 0 w 45"/>
                <a:gd name="T9" fmla="*/ 16 h 20"/>
              </a:gdLst>
              <a:ahLst/>
              <a:cxnLst>
                <a:cxn ang="0">
                  <a:pos x="T0" y="T1"/>
                </a:cxn>
                <a:cxn ang="0">
                  <a:pos x="T2" y="T3"/>
                </a:cxn>
                <a:cxn ang="0">
                  <a:pos x="T4" y="T5"/>
                </a:cxn>
                <a:cxn ang="0">
                  <a:pos x="T6" y="T7"/>
                </a:cxn>
                <a:cxn ang="0">
                  <a:pos x="T8" y="T9"/>
                </a:cxn>
              </a:cxnLst>
              <a:rect l="0" t="0" r="r" b="b"/>
              <a:pathLst>
                <a:path w="45" h="20">
                  <a:moveTo>
                    <a:pt x="0" y="16"/>
                  </a:moveTo>
                  <a:lnTo>
                    <a:pt x="1" y="20"/>
                  </a:lnTo>
                  <a:lnTo>
                    <a:pt x="45" y="4"/>
                  </a:lnTo>
                  <a:lnTo>
                    <a:pt x="43" y="0"/>
                  </a:lnTo>
                  <a:lnTo>
                    <a:pt x="0" y="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237"/>
            <p:cNvSpPr/>
            <p:nvPr/>
          </p:nvSpPr>
          <p:spPr bwMode="auto">
            <a:xfrm>
              <a:off x="2324100" y="4908550"/>
              <a:ext cx="71438" cy="31750"/>
            </a:xfrm>
            <a:custGeom>
              <a:avLst/>
              <a:gdLst>
                <a:gd name="T0" fmla="*/ 0 w 45"/>
                <a:gd name="T1" fmla="*/ 16 h 20"/>
                <a:gd name="T2" fmla="*/ 1 w 45"/>
                <a:gd name="T3" fmla="*/ 20 h 20"/>
                <a:gd name="T4" fmla="*/ 45 w 45"/>
                <a:gd name="T5" fmla="*/ 4 h 20"/>
                <a:gd name="T6" fmla="*/ 43 w 45"/>
                <a:gd name="T7" fmla="*/ 0 h 20"/>
              </a:gdLst>
              <a:ahLst/>
              <a:cxnLst>
                <a:cxn ang="0">
                  <a:pos x="T0" y="T1"/>
                </a:cxn>
                <a:cxn ang="0">
                  <a:pos x="T2" y="T3"/>
                </a:cxn>
                <a:cxn ang="0">
                  <a:pos x="T4" y="T5"/>
                </a:cxn>
                <a:cxn ang="0">
                  <a:pos x="T6" y="T7"/>
                </a:cxn>
              </a:cxnLst>
              <a:rect l="0" t="0" r="r" b="b"/>
              <a:pathLst>
                <a:path w="45" h="20">
                  <a:moveTo>
                    <a:pt x="0" y="16"/>
                  </a:moveTo>
                  <a:lnTo>
                    <a:pt x="1" y="20"/>
                  </a:lnTo>
                  <a:lnTo>
                    <a:pt x="45" y="4"/>
                  </a:lnTo>
                  <a:lnTo>
                    <a:pt x="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238"/>
            <p:cNvSpPr/>
            <p:nvPr/>
          </p:nvSpPr>
          <p:spPr bwMode="auto">
            <a:xfrm>
              <a:off x="1708150" y="5194300"/>
              <a:ext cx="65088" cy="41275"/>
            </a:xfrm>
            <a:custGeom>
              <a:avLst/>
              <a:gdLst>
                <a:gd name="T0" fmla="*/ 0 w 41"/>
                <a:gd name="T1" fmla="*/ 22 h 26"/>
                <a:gd name="T2" fmla="*/ 2 w 41"/>
                <a:gd name="T3" fmla="*/ 26 h 26"/>
                <a:gd name="T4" fmla="*/ 41 w 41"/>
                <a:gd name="T5" fmla="*/ 3 h 26"/>
                <a:gd name="T6" fmla="*/ 40 w 41"/>
                <a:gd name="T7" fmla="*/ 0 h 26"/>
                <a:gd name="T8" fmla="*/ 0 w 41"/>
                <a:gd name="T9" fmla="*/ 22 h 26"/>
              </a:gdLst>
              <a:ahLst/>
              <a:cxnLst>
                <a:cxn ang="0">
                  <a:pos x="T0" y="T1"/>
                </a:cxn>
                <a:cxn ang="0">
                  <a:pos x="T2" y="T3"/>
                </a:cxn>
                <a:cxn ang="0">
                  <a:pos x="T4" y="T5"/>
                </a:cxn>
                <a:cxn ang="0">
                  <a:pos x="T6" y="T7"/>
                </a:cxn>
                <a:cxn ang="0">
                  <a:pos x="T8" y="T9"/>
                </a:cxn>
              </a:cxnLst>
              <a:rect l="0" t="0" r="r" b="b"/>
              <a:pathLst>
                <a:path w="41" h="26">
                  <a:moveTo>
                    <a:pt x="0" y="22"/>
                  </a:moveTo>
                  <a:lnTo>
                    <a:pt x="2" y="26"/>
                  </a:lnTo>
                  <a:lnTo>
                    <a:pt x="41" y="3"/>
                  </a:lnTo>
                  <a:lnTo>
                    <a:pt x="40" y="0"/>
                  </a:lnTo>
                  <a:lnTo>
                    <a:pt x="0"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239"/>
            <p:cNvSpPr/>
            <p:nvPr/>
          </p:nvSpPr>
          <p:spPr bwMode="auto">
            <a:xfrm>
              <a:off x="1708150" y="5194300"/>
              <a:ext cx="65088" cy="41275"/>
            </a:xfrm>
            <a:custGeom>
              <a:avLst/>
              <a:gdLst>
                <a:gd name="T0" fmla="*/ 0 w 41"/>
                <a:gd name="T1" fmla="*/ 22 h 26"/>
                <a:gd name="T2" fmla="*/ 2 w 41"/>
                <a:gd name="T3" fmla="*/ 26 h 26"/>
                <a:gd name="T4" fmla="*/ 41 w 41"/>
                <a:gd name="T5" fmla="*/ 3 h 26"/>
                <a:gd name="T6" fmla="*/ 40 w 41"/>
                <a:gd name="T7" fmla="*/ 0 h 26"/>
              </a:gdLst>
              <a:ahLst/>
              <a:cxnLst>
                <a:cxn ang="0">
                  <a:pos x="T0" y="T1"/>
                </a:cxn>
                <a:cxn ang="0">
                  <a:pos x="T2" y="T3"/>
                </a:cxn>
                <a:cxn ang="0">
                  <a:pos x="T4" y="T5"/>
                </a:cxn>
                <a:cxn ang="0">
                  <a:pos x="T6" y="T7"/>
                </a:cxn>
              </a:cxnLst>
              <a:rect l="0" t="0" r="r" b="b"/>
              <a:pathLst>
                <a:path w="41" h="26">
                  <a:moveTo>
                    <a:pt x="0" y="22"/>
                  </a:moveTo>
                  <a:lnTo>
                    <a:pt x="2" y="26"/>
                  </a:lnTo>
                  <a:lnTo>
                    <a:pt x="41" y="3"/>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240"/>
            <p:cNvSpPr/>
            <p:nvPr/>
          </p:nvSpPr>
          <p:spPr bwMode="auto">
            <a:xfrm>
              <a:off x="2300288" y="4849813"/>
              <a:ext cx="68263" cy="42862"/>
            </a:xfrm>
            <a:custGeom>
              <a:avLst/>
              <a:gdLst>
                <a:gd name="T0" fmla="*/ 0 w 43"/>
                <a:gd name="T1" fmla="*/ 24 h 27"/>
                <a:gd name="T2" fmla="*/ 2 w 43"/>
                <a:gd name="T3" fmla="*/ 27 h 27"/>
                <a:gd name="T4" fmla="*/ 43 w 43"/>
                <a:gd name="T5" fmla="*/ 4 h 27"/>
                <a:gd name="T6" fmla="*/ 41 w 43"/>
                <a:gd name="T7" fmla="*/ 0 h 27"/>
                <a:gd name="T8" fmla="*/ 0 w 43"/>
                <a:gd name="T9" fmla="*/ 24 h 27"/>
              </a:gdLst>
              <a:ahLst/>
              <a:cxnLst>
                <a:cxn ang="0">
                  <a:pos x="T0" y="T1"/>
                </a:cxn>
                <a:cxn ang="0">
                  <a:pos x="T2" y="T3"/>
                </a:cxn>
                <a:cxn ang="0">
                  <a:pos x="T4" y="T5"/>
                </a:cxn>
                <a:cxn ang="0">
                  <a:pos x="T6" y="T7"/>
                </a:cxn>
                <a:cxn ang="0">
                  <a:pos x="T8" y="T9"/>
                </a:cxn>
              </a:cxnLst>
              <a:rect l="0" t="0" r="r" b="b"/>
              <a:pathLst>
                <a:path w="43" h="27">
                  <a:moveTo>
                    <a:pt x="0" y="24"/>
                  </a:moveTo>
                  <a:lnTo>
                    <a:pt x="2" y="27"/>
                  </a:lnTo>
                  <a:lnTo>
                    <a:pt x="43" y="4"/>
                  </a:lnTo>
                  <a:lnTo>
                    <a:pt x="41" y="0"/>
                  </a:lnTo>
                  <a:lnTo>
                    <a:pt x="0" y="2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241"/>
            <p:cNvSpPr/>
            <p:nvPr/>
          </p:nvSpPr>
          <p:spPr bwMode="auto">
            <a:xfrm>
              <a:off x="2300288" y="4849813"/>
              <a:ext cx="68263" cy="42862"/>
            </a:xfrm>
            <a:custGeom>
              <a:avLst/>
              <a:gdLst>
                <a:gd name="T0" fmla="*/ 0 w 43"/>
                <a:gd name="T1" fmla="*/ 24 h 27"/>
                <a:gd name="T2" fmla="*/ 2 w 43"/>
                <a:gd name="T3" fmla="*/ 27 h 27"/>
                <a:gd name="T4" fmla="*/ 43 w 43"/>
                <a:gd name="T5" fmla="*/ 4 h 27"/>
                <a:gd name="T6" fmla="*/ 41 w 43"/>
                <a:gd name="T7" fmla="*/ 0 h 27"/>
              </a:gdLst>
              <a:ahLst/>
              <a:cxnLst>
                <a:cxn ang="0">
                  <a:pos x="T0" y="T1"/>
                </a:cxn>
                <a:cxn ang="0">
                  <a:pos x="T2" y="T3"/>
                </a:cxn>
                <a:cxn ang="0">
                  <a:pos x="T4" y="T5"/>
                </a:cxn>
                <a:cxn ang="0">
                  <a:pos x="T6" y="T7"/>
                </a:cxn>
              </a:cxnLst>
              <a:rect l="0" t="0" r="r" b="b"/>
              <a:pathLst>
                <a:path w="43" h="27">
                  <a:moveTo>
                    <a:pt x="0" y="24"/>
                  </a:moveTo>
                  <a:lnTo>
                    <a:pt x="2" y="27"/>
                  </a:lnTo>
                  <a:lnTo>
                    <a:pt x="43" y="4"/>
                  </a:lnTo>
                  <a:lnTo>
                    <a:pt x="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242"/>
            <p:cNvSpPr/>
            <p:nvPr/>
          </p:nvSpPr>
          <p:spPr bwMode="auto">
            <a:xfrm>
              <a:off x="1746250" y="5238750"/>
              <a:ext cx="58738" cy="50800"/>
            </a:xfrm>
            <a:custGeom>
              <a:avLst/>
              <a:gdLst>
                <a:gd name="T0" fmla="*/ 0 w 37"/>
                <a:gd name="T1" fmla="*/ 29 h 32"/>
                <a:gd name="T2" fmla="*/ 3 w 37"/>
                <a:gd name="T3" fmla="*/ 32 h 32"/>
                <a:gd name="T4" fmla="*/ 37 w 37"/>
                <a:gd name="T5" fmla="*/ 3 h 32"/>
                <a:gd name="T6" fmla="*/ 35 w 37"/>
                <a:gd name="T7" fmla="*/ 0 h 32"/>
                <a:gd name="T8" fmla="*/ 0 w 37"/>
                <a:gd name="T9" fmla="*/ 29 h 32"/>
              </a:gdLst>
              <a:ahLst/>
              <a:cxnLst>
                <a:cxn ang="0">
                  <a:pos x="T0" y="T1"/>
                </a:cxn>
                <a:cxn ang="0">
                  <a:pos x="T2" y="T3"/>
                </a:cxn>
                <a:cxn ang="0">
                  <a:pos x="T4" y="T5"/>
                </a:cxn>
                <a:cxn ang="0">
                  <a:pos x="T6" y="T7"/>
                </a:cxn>
                <a:cxn ang="0">
                  <a:pos x="T8" y="T9"/>
                </a:cxn>
              </a:cxnLst>
              <a:rect l="0" t="0" r="r" b="b"/>
              <a:pathLst>
                <a:path w="37" h="32">
                  <a:moveTo>
                    <a:pt x="0" y="29"/>
                  </a:moveTo>
                  <a:lnTo>
                    <a:pt x="3" y="32"/>
                  </a:lnTo>
                  <a:lnTo>
                    <a:pt x="37" y="3"/>
                  </a:lnTo>
                  <a:lnTo>
                    <a:pt x="35" y="0"/>
                  </a:lnTo>
                  <a:lnTo>
                    <a:pt x="0" y="2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243"/>
            <p:cNvSpPr/>
            <p:nvPr/>
          </p:nvSpPr>
          <p:spPr bwMode="auto">
            <a:xfrm>
              <a:off x="1746250" y="5238750"/>
              <a:ext cx="58738" cy="50800"/>
            </a:xfrm>
            <a:custGeom>
              <a:avLst/>
              <a:gdLst>
                <a:gd name="T0" fmla="*/ 0 w 37"/>
                <a:gd name="T1" fmla="*/ 29 h 32"/>
                <a:gd name="T2" fmla="*/ 3 w 37"/>
                <a:gd name="T3" fmla="*/ 32 h 32"/>
                <a:gd name="T4" fmla="*/ 37 w 37"/>
                <a:gd name="T5" fmla="*/ 3 h 32"/>
                <a:gd name="T6" fmla="*/ 35 w 37"/>
                <a:gd name="T7" fmla="*/ 0 h 32"/>
              </a:gdLst>
              <a:ahLst/>
              <a:cxnLst>
                <a:cxn ang="0">
                  <a:pos x="T0" y="T1"/>
                </a:cxn>
                <a:cxn ang="0">
                  <a:pos x="T2" y="T3"/>
                </a:cxn>
                <a:cxn ang="0">
                  <a:pos x="T4" y="T5"/>
                </a:cxn>
                <a:cxn ang="0">
                  <a:pos x="T6" y="T7"/>
                </a:cxn>
              </a:cxnLst>
              <a:rect l="0" t="0" r="r" b="b"/>
              <a:pathLst>
                <a:path w="37" h="32">
                  <a:moveTo>
                    <a:pt x="0" y="29"/>
                  </a:moveTo>
                  <a:lnTo>
                    <a:pt x="3" y="32"/>
                  </a:lnTo>
                  <a:lnTo>
                    <a:pt x="37" y="3"/>
                  </a:lnTo>
                  <a:lnTo>
                    <a:pt x="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244"/>
            <p:cNvSpPr/>
            <p:nvPr/>
          </p:nvSpPr>
          <p:spPr bwMode="auto">
            <a:xfrm>
              <a:off x="2268538" y="4795838"/>
              <a:ext cx="61913" cy="52387"/>
            </a:xfrm>
            <a:custGeom>
              <a:avLst/>
              <a:gdLst>
                <a:gd name="T0" fmla="*/ 0 w 39"/>
                <a:gd name="T1" fmla="*/ 30 h 33"/>
                <a:gd name="T2" fmla="*/ 3 w 39"/>
                <a:gd name="T3" fmla="*/ 33 h 33"/>
                <a:gd name="T4" fmla="*/ 39 w 39"/>
                <a:gd name="T5" fmla="*/ 3 h 33"/>
                <a:gd name="T6" fmla="*/ 36 w 39"/>
                <a:gd name="T7" fmla="*/ 0 h 33"/>
                <a:gd name="T8" fmla="*/ 0 w 39"/>
                <a:gd name="T9" fmla="*/ 30 h 33"/>
              </a:gdLst>
              <a:ahLst/>
              <a:cxnLst>
                <a:cxn ang="0">
                  <a:pos x="T0" y="T1"/>
                </a:cxn>
                <a:cxn ang="0">
                  <a:pos x="T2" y="T3"/>
                </a:cxn>
                <a:cxn ang="0">
                  <a:pos x="T4" y="T5"/>
                </a:cxn>
                <a:cxn ang="0">
                  <a:pos x="T6" y="T7"/>
                </a:cxn>
                <a:cxn ang="0">
                  <a:pos x="T8" y="T9"/>
                </a:cxn>
              </a:cxnLst>
              <a:rect l="0" t="0" r="r" b="b"/>
              <a:pathLst>
                <a:path w="39" h="33">
                  <a:moveTo>
                    <a:pt x="0" y="30"/>
                  </a:moveTo>
                  <a:lnTo>
                    <a:pt x="3" y="33"/>
                  </a:lnTo>
                  <a:lnTo>
                    <a:pt x="39" y="3"/>
                  </a:lnTo>
                  <a:lnTo>
                    <a:pt x="36" y="0"/>
                  </a:lnTo>
                  <a:lnTo>
                    <a:pt x="0"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245"/>
            <p:cNvSpPr/>
            <p:nvPr/>
          </p:nvSpPr>
          <p:spPr bwMode="auto">
            <a:xfrm>
              <a:off x="2268538" y="4795838"/>
              <a:ext cx="61913" cy="52387"/>
            </a:xfrm>
            <a:custGeom>
              <a:avLst/>
              <a:gdLst>
                <a:gd name="T0" fmla="*/ 0 w 39"/>
                <a:gd name="T1" fmla="*/ 30 h 33"/>
                <a:gd name="T2" fmla="*/ 3 w 39"/>
                <a:gd name="T3" fmla="*/ 33 h 33"/>
                <a:gd name="T4" fmla="*/ 39 w 39"/>
                <a:gd name="T5" fmla="*/ 3 h 33"/>
                <a:gd name="T6" fmla="*/ 36 w 39"/>
                <a:gd name="T7" fmla="*/ 0 h 33"/>
              </a:gdLst>
              <a:ahLst/>
              <a:cxnLst>
                <a:cxn ang="0">
                  <a:pos x="T0" y="T1"/>
                </a:cxn>
                <a:cxn ang="0">
                  <a:pos x="T2" y="T3"/>
                </a:cxn>
                <a:cxn ang="0">
                  <a:pos x="T4" y="T5"/>
                </a:cxn>
                <a:cxn ang="0">
                  <a:pos x="T6" y="T7"/>
                </a:cxn>
              </a:cxnLst>
              <a:rect l="0" t="0" r="r" b="b"/>
              <a:pathLst>
                <a:path w="39" h="33">
                  <a:moveTo>
                    <a:pt x="0" y="30"/>
                  </a:moveTo>
                  <a:lnTo>
                    <a:pt x="3" y="33"/>
                  </a:lnTo>
                  <a:lnTo>
                    <a:pt x="39" y="3"/>
                  </a:lnTo>
                  <a:lnTo>
                    <a:pt x="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246"/>
            <p:cNvSpPr/>
            <p:nvPr/>
          </p:nvSpPr>
          <p:spPr bwMode="auto">
            <a:xfrm>
              <a:off x="2001838" y="4756150"/>
              <a:ext cx="325438" cy="323850"/>
            </a:xfrm>
            <a:custGeom>
              <a:avLst/>
              <a:gdLst>
                <a:gd name="T0" fmla="*/ 0 w 205"/>
                <a:gd name="T1" fmla="*/ 158 h 204"/>
                <a:gd name="T2" fmla="*/ 205 w 205"/>
                <a:gd name="T3" fmla="*/ 0 h 204"/>
                <a:gd name="T4" fmla="*/ 46 w 205"/>
                <a:gd name="T5" fmla="*/ 204 h 204"/>
                <a:gd name="T6" fmla="*/ 0 w 205"/>
                <a:gd name="T7" fmla="*/ 158 h 204"/>
              </a:gdLst>
              <a:ahLst/>
              <a:cxnLst>
                <a:cxn ang="0">
                  <a:pos x="T0" y="T1"/>
                </a:cxn>
                <a:cxn ang="0">
                  <a:pos x="T2" y="T3"/>
                </a:cxn>
                <a:cxn ang="0">
                  <a:pos x="T4" y="T5"/>
                </a:cxn>
                <a:cxn ang="0">
                  <a:pos x="T6" y="T7"/>
                </a:cxn>
              </a:cxnLst>
              <a:rect l="0" t="0" r="r" b="b"/>
              <a:pathLst>
                <a:path w="205" h="204">
                  <a:moveTo>
                    <a:pt x="0" y="158"/>
                  </a:moveTo>
                  <a:lnTo>
                    <a:pt x="205" y="0"/>
                  </a:lnTo>
                  <a:lnTo>
                    <a:pt x="46" y="204"/>
                  </a:lnTo>
                  <a:lnTo>
                    <a:pt x="0" y="158"/>
                  </a:lnTo>
                  <a:close/>
                </a:path>
              </a:pathLst>
            </a:custGeom>
            <a:solidFill>
              <a:srgbClr val="FF25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247"/>
            <p:cNvSpPr/>
            <p:nvPr/>
          </p:nvSpPr>
          <p:spPr bwMode="auto">
            <a:xfrm>
              <a:off x="1751013" y="5008563"/>
              <a:ext cx="323850" cy="323850"/>
            </a:xfrm>
            <a:custGeom>
              <a:avLst/>
              <a:gdLst>
                <a:gd name="T0" fmla="*/ 204 w 204"/>
                <a:gd name="T1" fmla="*/ 46 h 204"/>
                <a:gd name="T2" fmla="*/ 0 w 204"/>
                <a:gd name="T3" fmla="*/ 204 h 204"/>
                <a:gd name="T4" fmla="*/ 158 w 204"/>
                <a:gd name="T5" fmla="*/ 0 h 204"/>
                <a:gd name="T6" fmla="*/ 204 w 204"/>
                <a:gd name="T7" fmla="*/ 46 h 204"/>
              </a:gdLst>
              <a:ahLst/>
              <a:cxnLst>
                <a:cxn ang="0">
                  <a:pos x="T0" y="T1"/>
                </a:cxn>
                <a:cxn ang="0">
                  <a:pos x="T2" y="T3"/>
                </a:cxn>
                <a:cxn ang="0">
                  <a:pos x="T4" y="T5"/>
                </a:cxn>
                <a:cxn ang="0">
                  <a:pos x="T6" y="T7"/>
                </a:cxn>
              </a:cxnLst>
              <a:rect l="0" t="0" r="r" b="b"/>
              <a:pathLst>
                <a:path w="204" h="204">
                  <a:moveTo>
                    <a:pt x="204" y="46"/>
                  </a:moveTo>
                  <a:lnTo>
                    <a:pt x="0" y="204"/>
                  </a:lnTo>
                  <a:lnTo>
                    <a:pt x="158" y="0"/>
                  </a:lnTo>
                  <a:lnTo>
                    <a:pt x="204"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33" name="组合 232"/>
          <p:cNvGrpSpPr/>
          <p:nvPr/>
        </p:nvGrpSpPr>
        <p:grpSpPr>
          <a:xfrm>
            <a:off x="2885275" y="3500677"/>
            <a:ext cx="337034" cy="336468"/>
            <a:chOff x="4789488" y="3487738"/>
            <a:chExt cx="946150" cy="944562"/>
          </a:xfrm>
        </p:grpSpPr>
        <p:sp>
          <p:nvSpPr>
            <p:cNvPr id="234" name="Freeform 279"/>
            <p:cNvSpPr/>
            <p:nvPr/>
          </p:nvSpPr>
          <p:spPr bwMode="auto">
            <a:xfrm>
              <a:off x="4789488" y="3487738"/>
              <a:ext cx="946150" cy="944562"/>
            </a:xfrm>
            <a:custGeom>
              <a:avLst/>
              <a:gdLst>
                <a:gd name="T0" fmla="*/ 1462 w 1462"/>
                <a:gd name="T1" fmla="*/ 460 h 1463"/>
                <a:gd name="T2" fmla="*/ 1461 w 1462"/>
                <a:gd name="T3" fmla="*/ 363 h 1463"/>
                <a:gd name="T4" fmla="*/ 1424 w 1462"/>
                <a:gd name="T5" fmla="*/ 176 h 1463"/>
                <a:gd name="T6" fmla="*/ 1365 w 1462"/>
                <a:gd name="T7" fmla="*/ 97 h 1463"/>
                <a:gd name="T8" fmla="*/ 1195 w 1462"/>
                <a:gd name="T9" fmla="*/ 9 h 1463"/>
                <a:gd name="T10" fmla="*/ 1055 w 1462"/>
                <a:gd name="T11" fmla="*/ 0 h 1463"/>
                <a:gd name="T12" fmla="*/ 460 w 1462"/>
                <a:gd name="T13" fmla="*/ 0 h 1463"/>
                <a:gd name="T14" fmla="*/ 363 w 1462"/>
                <a:gd name="T15" fmla="*/ 1 h 1463"/>
                <a:gd name="T16" fmla="*/ 176 w 1462"/>
                <a:gd name="T17" fmla="*/ 38 h 1463"/>
                <a:gd name="T18" fmla="*/ 97 w 1462"/>
                <a:gd name="T19" fmla="*/ 97 h 1463"/>
                <a:gd name="T20" fmla="*/ 38 w 1462"/>
                <a:gd name="T21" fmla="*/ 176 h 1463"/>
                <a:gd name="T22" fmla="*/ 1 w 1462"/>
                <a:gd name="T23" fmla="*/ 363 h 1463"/>
                <a:gd name="T24" fmla="*/ 0 w 1462"/>
                <a:gd name="T25" fmla="*/ 460 h 1463"/>
                <a:gd name="T26" fmla="*/ 0 w 1462"/>
                <a:gd name="T27" fmla="*/ 1056 h 1463"/>
                <a:gd name="T28" fmla="*/ 9 w 1462"/>
                <a:gd name="T29" fmla="*/ 1195 h 1463"/>
                <a:gd name="T30" fmla="*/ 97 w 1462"/>
                <a:gd name="T31" fmla="*/ 1365 h 1463"/>
                <a:gd name="T32" fmla="*/ 97 w 1462"/>
                <a:gd name="T33" fmla="*/ 1366 h 1463"/>
                <a:gd name="T34" fmla="*/ 267 w 1462"/>
                <a:gd name="T35" fmla="*/ 1453 h 1463"/>
                <a:gd name="T36" fmla="*/ 407 w 1462"/>
                <a:gd name="T37" fmla="*/ 1462 h 1463"/>
                <a:gd name="T38" fmla="*/ 1002 w 1462"/>
                <a:gd name="T39" fmla="*/ 1463 h 1463"/>
                <a:gd name="T40" fmla="*/ 1099 w 1462"/>
                <a:gd name="T41" fmla="*/ 1462 h 1463"/>
                <a:gd name="T42" fmla="*/ 1286 w 1462"/>
                <a:gd name="T43" fmla="*/ 1424 h 1463"/>
                <a:gd name="T44" fmla="*/ 1365 w 1462"/>
                <a:gd name="T45" fmla="*/ 1365 h 1463"/>
                <a:gd name="T46" fmla="*/ 1424 w 1462"/>
                <a:gd name="T47" fmla="*/ 1287 h 1463"/>
                <a:gd name="T48" fmla="*/ 1461 w 1462"/>
                <a:gd name="T49" fmla="*/ 1099 h 1463"/>
                <a:gd name="T50" fmla="*/ 1462 w 1462"/>
                <a:gd name="T51" fmla="*/ 1002 h 1463"/>
                <a:gd name="T52" fmla="*/ 1460 w 1462"/>
                <a:gd name="T53" fmla="*/ 460 h 1463"/>
                <a:gd name="T54" fmla="*/ 1458 w 1462"/>
                <a:gd name="T55" fmla="*/ 1002 h 1463"/>
                <a:gd name="T56" fmla="*/ 1457 w 1462"/>
                <a:gd name="T57" fmla="*/ 1099 h 1463"/>
                <a:gd name="T58" fmla="*/ 1420 w 1462"/>
                <a:gd name="T59" fmla="*/ 1285 h 1463"/>
                <a:gd name="T60" fmla="*/ 1364 w 1462"/>
                <a:gd name="T61" fmla="*/ 1364 h 1463"/>
                <a:gd name="T62" fmla="*/ 1285 w 1462"/>
                <a:gd name="T63" fmla="*/ 1420 h 1463"/>
                <a:gd name="T64" fmla="*/ 1099 w 1462"/>
                <a:gd name="T65" fmla="*/ 1458 h 1463"/>
                <a:gd name="T66" fmla="*/ 1002 w 1462"/>
                <a:gd name="T67" fmla="*/ 1459 h 1463"/>
                <a:gd name="T68" fmla="*/ 407 w 1462"/>
                <a:gd name="T69" fmla="*/ 1458 h 1463"/>
                <a:gd name="T70" fmla="*/ 268 w 1462"/>
                <a:gd name="T71" fmla="*/ 1449 h 1463"/>
                <a:gd name="T72" fmla="*/ 100 w 1462"/>
                <a:gd name="T73" fmla="*/ 1363 h 1463"/>
                <a:gd name="T74" fmla="*/ 100 w 1462"/>
                <a:gd name="T75" fmla="*/ 1363 h 1463"/>
                <a:gd name="T76" fmla="*/ 13 w 1462"/>
                <a:gd name="T77" fmla="*/ 1194 h 1463"/>
                <a:gd name="T78" fmla="*/ 4 w 1462"/>
                <a:gd name="T79" fmla="*/ 1056 h 1463"/>
                <a:gd name="T80" fmla="*/ 4 w 1462"/>
                <a:gd name="T81" fmla="*/ 460 h 1463"/>
                <a:gd name="T82" fmla="*/ 5 w 1462"/>
                <a:gd name="T83" fmla="*/ 363 h 1463"/>
                <a:gd name="T84" fmla="*/ 42 w 1462"/>
                <a:gd name="T85" fmla="*/ 178 h 1463"/>
                <a:gd name="T86" fmla="*/ 98 w 1462"/>
                <a:gd name="T87" fmla="*/ 98 h 1463"/>
                <a:gd name="T88" fmla="*/ 177 w 1462"/>
                <a:gd name="T89" fmla="*/ 42 h 1463"/>
                <a:gd name="T90" fmla="*/ 363 w 1462"/>
                <a:gd name="T91" fmla="*/ 5 h 1463"/>
                <a:gd name="T92" fmla="*/ 460 w 1462"/>
                <a:gd name="T93" fmla="*/ 4 h 1463"/>
                <a:gd name="T94" fmla="*/ 1055 w 1462"/>
                <a:gd name="T95" fmla="*/ 4 h 1463"/>
                <a:gd name="T96" fmla="*/ 1194 w 1462"/>
                <a:gd name="T97" fmla="*/ 13 h 1463"/>
                <a:gd name="T98" fmla="*/ 1363 w 1462"/>
                <a:gd name="T99" fmla="*/ 100 h 1463"/>
                <a:gd name="T100" fmla="*/ 1362 w 1462"/>
                <a:gd name="T101" fmla="*/ 100 h 1463"/>
                <a:gd name="T102" fmla="*/ 1449 w 1462"/>
                <a:gd name="T103" fmla="*/ 268 h 1463"/>
                <a:gd name="T104" fmla="*/ 1458 w 1462"/>
                <a:gd name="T105" fmla="*/ 407 h 1463"/>
                <a:gd name="T106" fmla="*/ 1460 w 1462"/>
                <a:gd name="T107" fmla="*/ 460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2" h="1463">
                  <a:moveTo>
                    <a:pt x="1460" y="460"/>
                  </a:moveTo>
                  <a:cubicBezTo>
                    <a:pt x="1462" y="460"/>
                    <a:pt x="1462" y="460"/>
                    <a:pt x="1462" y="460"/>
                  </a:cubicBezTo>
                  <a:cubicBezTo>
                    <a:pt x="1462" y="447"/>
                    <a:pt x="1462" y="429"/>
                    <a:pt x="1462" y="407"/>
                  </a:cubicBezTo>
                  <a:cubicBezTo>
                    <a:pt x="1462" y="383"/>
                    <a:pt x="1462" y="374"/>
                    <a:pt x="1461" y="363"/>
                  </a:cubicBezTo>
                  <a:cubicBezTo>
                    <a:pt x="1461" y="330"/>
                    <a:pt x="1459" y="297"/>
                    <a:pt x="1453" y="267"/>
                  </a:cubicBezTo>
                  <a:cubicBezTo>
                    <a:pt x="1447" y="235"/>
                    <a:pt x="1439" y="205"/>
                    <a:pt x="1424" y="176"/>
                  </a:cubicBezTo>
                  <a:cubicBezTo>
                    <a:pt x="1409" y="146"/>
                    <a:pt x="1388" y="120"/>
                    <a:pt x="1365" y="97"/>
                  </a:cubicBezTo>
                  <a:cubicBezTo>
                    <a:pt x="1365" y="97"/>
                    <a:pt x="1365" y="97"/>
                    <a:pt x="1365" y="97"/>
                  </a:cubicBezTo>
                  <a:cubicBezTo>
                    <a:pt x="1342" y="74"/>
                    <a:pt x="1316" y="54"/>
                    <a:pt x="1286" y="38"/>
                  </a:cubicBezTo>
                  <a:cubicBezTo>
                    <a:pt x="1257" y="23"/>
                    <a:pt x="1227" y="15"/>
                    <a:pt x="1195" y="9"/>
                  </a:cubicBezTo>
                  <a:cubicBezTo>
                    <a:pt x="1165" y="3"/>
                    <a:pt x="1132" y="1"/>
                    <a:pt x="1099" y="1"/>
                  </a:cubicBezTo>
                  <a:cubicBezTo>
                    <a:pt x="1088" y="1"/>
                    <a:pt x="1079" y="0"/>
                    <a:pt x="1055" y="0"/>
                  </a:cubicBezTo>
                  <a:cubicBezTo>
                    <a:pt x="1033" y="0"/>
                    <a:pt x="1015" y="0"/>
                    <a:pt x="1002" y="0"/>
                  </a:cubicBezTo>
                  <a:cubicBezTo>
                    <a:pt x="460" y="0"/>
                    <a:pt x="460" y="0"/>
                    <a:pt x="460" y="0"/>
                  </a:cubicBezTo>
                  <a:cubicBezTo>
                    <a:pt x="447" y="0"/>
                    <a:pt x="429" y="0"/>
                    <a:pt x="407" y="0"/>
                  </a:cubicBezTo>
                  <a:cubicBezTo>
                    <a:pt x="383" y="0"/>
                    <a:pt x="374" y="1"/>
                    <a:pt x="363" y="1"/>
                  </a:cubicBezTo>
                  <a:cubicBezTo>
                    <a:pt x="330" y="1"/>
                    <a:pt x="297" y="3"/>
                    <a:pt x="267" y="9"/>
                  </a:cubicBezTo>
                  <a:cubicBezTo>
                    <a:pt x="235" y="15"/>
                    <a:pt x="205" y="23"/>
                    <a:pt x="176" y="38"/>
                  </a:cubicBezTo>
                  <a:cubicBezTo>
                    <a:pt x="146" y="54"/>
                    <a:pt x="120" y="74"/>
                    <a:pt x="97" y="97"/>
                  </a:cubicBezTo>
                  <a:cubicBezTo>
                    <a:pt x="97" y="97"/>
                    <a:pt x="97" y="97"/>
                    <a:pt x="97" y="97"/>
                  </a:cubicBezTo>
                  <a:cubicBezTo>
                    <a:pt x="97" y="97"/>
                    <a:pt x="97" y="97"/>
                    <a:pt x="97" y="97"/>
                  </a:cubicBezTo>
                  <a:cubicBezTo>
                    <a:pt x="74" y="120"/>
                    <a:pt x="53" y="146"/>
                    <a:pt x="38" y="176"/>
                  </a:cubicBezTo>
                  <a:cubicBezTo>
                    <a:pt x="23" y="205"/>
                    <a:pt x="15" y="235"/>
                    <a:pt x="9" y="267"/>
                  </a:cubicBezTo>
                  <a:cubicBezTo>
                    <a:pt x="3" y="297"/>
                    <a:pt x="1" y="330"/>
                    <a:pt x="1" y="363"/>
                  </a:cubicBezTo>
                  <a:cubicBezTo>
                    <a:pt x="0" y="374"/>
                    <a:pt x="0" y="383"/>
                    <a:pt x="0" y="407"/>
                  </a:cubicBezTo>
                  <a:cubicBezTo>
                    <a:pt x="0" y="429"/>
                    <a:pt x="0" y="447"/>
                    <a:pt x="0" y="460"/>
                  </a:cubicBezTo>
                  <a:cubicBezTo>
                    <a:pt x="0" y="1002"/>
                    <a:pt x="0" y="1002"/>
                    <a:pt x="0" y="1002"/>
                  </a:cubicBezTo>
                  <a:cubicBezTo>
                    <a:pt x="0" y="1015"/>
                    <a:pt x="0" y="1034"/>
                    <a:pt x="0" y="1056"/>
                  </a:cubicBezTo>
                  <a:cubicBezTo>
                    <a:pt x="0" y="1079"/>
                    <a:pt x="0" y="1088"/>
                    <a:pt x="1" y="1099"/>
                  </a:cubicBezTo>
                  <a:cubicBezTo>
                    <a:pt x="1" y="1132"/>
                    <a:pt x="3" y="1165"/>
                    <a:pt x="9" y="1195"/>
                  </a:cubicBezTo>
                  <a:cubicBezTo>
                    <a:pt x="15" y="1228"/>
                    <a:pt x="23" y="1257"/>
                    <a:pt x="38" y="1287"/>
                  </a:cubicBezTo>
                  <a:cubicBezTo>
                    <a:pt x="53" y="1317"/>
                    <a:pt x="74" y="1342"/>
                    <a:pt x="97" y="1365"/>
                  </a:cubicBezTo>
                  <a:cubicBezTo>
                    <a:pt x="97" y="1365"/>
                    <a:pt x="97" y="1365"/>
                    <a:pt x="97" y="1365"/>
                  </a:cubicBezTo>
                  <a:cubicBezTo>
                    <a:pt x="97" y="1366"/>
                    <a:pt x="97" y="1366"/>
                    <a:pt x="97" y="1366"/>
                  </a:cubicBezTo>
                  <a:cubicBezTo>
                    <a:pt x="120" y="1388"/>
                    <a:pt x="146" y="1409"/>
                    <a:pt x="176" y="1424"/>
                  </a:cubicBezTo>
                  <a:cubicBezTo>
                    <a:pt x="205" y="1439"/>
                    <a:pt x="235" y="1447"/>
                    <a:pt x="267" y="1453"/>
                  </a:cubicBezTo>
                  <a:cubicBezTo>
                    <a:pt x="297" y="1459"/>
                    <a:pt x="330" y="1461"/>
                    <a:pt x="363" y="1462"/>
                  </a:cubicBezTo>
                  <a:cubicBezTo>
                    <a:pt x="374" y="1462"/>
                    <a:pt x="383" y="1462"/>
                    <a:pt x="407" y="1462"/>
                  </a:cubicBezTo>
                  <a:cubicBezTo>
                    <a:pt x="429" y="1462"/>
                    <a:pt x="447" y="1463"/>
                    <a:pt x="460" y="1463"/>
                  </a:cubicBezTo>
                  <a:cubicBezTo>
                    <a:pt x="1002" y="1463"/>
                    <a:pt x="1002" y="1463"/>
                    <a:pt x="1002" y="1463"/>
                  </a:cubicBezTo>
                  <a:cubicBezTo>
                    <a:pt x="1015" y="1463"/>
                    <a:pt x="1033" y="1462"/>
                    <a:pt x="1055" y="1462"/>
                  </a:cubicBezTo>
                  <a:cubicBezTo>
                    <a:pt x="1079" y="1462"/>
                    <a:pt x="1088" y="1462"/>
                    <a:pt x="1099" y="1462"/>
                  </a:cubicBezTo>
                  <a:cubicBezTo>
                    <a:pt x="1132" y="1461"/>
                    <a:pt x="1165" y="1459"/>
                    <a:pt x="1195" y="1453"/>
                  </a:cubicBezTo>
                  <a:cubicBezTo>
                    <a:pt x="1227" y="1447"/>
                    <a:pt x="1257" y="1439"/>
                    <a:pt x="1286" y="1424"/>
                  </a:cubicBezTo>
                  <a:cubicBezTo>
                    <a:pt x="1316" y="1409"/>
                    <a:pt x="1342" y="1388"/>
                    <a:pt x="1365" y="1366"/>
                  </a:cubicBezTo>
                  <a:cubicBezTo>
                    <a:pt x="1365" y="1365"/>
                    <a:pt x="1365" y="1365"/>
                    <a:pt x="1365" y="1365"/>
                  </a:cubicBezTo>
                  <a:cubicBezTo>
                    <a:pt x="1365" y="1365"/>
                    <a:pt x="1365" y="1365"/>
                    <a:pt x="1365" y="1365"/>
                  </a:cubicBezTo>
                  <a:cubicBezTo>
                    <a:pt x="1388" y="1342"/>
                    <a:pt x="1409" y="1317"/>
                    <a:pt x="1424" y="1287"/>
                  </a:cubicBezTo>
                  <a:cubicBezTo>
                    <a:pt x="1439" y="1257"/>
                    <a:pt x="1447" y="1228"/>
                    <a:pt x="1453" y="1195"/>
                  </a:cubicBezTo>
                  <a:cubicBezTo>
                    <a:pt x="1459" y="1165"/>
                    <a:pt x="1461" y="1132"/>
                    <a:pt x="1461" y="1099"/>
                  </a:cubicBezTo>
                  <a:cubicBezTo>
                    <a:pt x="1462" y="1088"/>
                    <a:pt x="1462" y="1079"/>
                    <a:pt x="1462" y="1056"/>
                  </a:cubicBezTo>
                  <a:cubicBezTo>
                    <a:pt x="1462" y="1034"/>
                    <a:pt x="1462" y="1015"/>
                    <a:pt x="1462" y="1002"/>
                  </a:cubicBezTo>
                  <a:cubicBezTo>
                    <a:pt x="1462" y="460"/>
                    <a:pt x="1462" y="460"/>
                    <a:pt x="1462" y="460"/>
                  </a:cubicBezTo>
                  <a:cubicBezTo>
                    <a:pt x="1460" y="460"/>
                    <a:pt x="1460" y="460"/>
                    <a:pt x="1460" y="460"/>
                  </a:cubicBezTo>
                  <a:cubicBezTo>
                    <a:pt x="1458" y="460"/>
                    <a:pt x="1458" y="460"/>
                    <a:pt x="1458" y="460"/>
                  </a:cubicBezTo>
                  <a:cubicBezTo>
                    <a:pt x="1458" y="1002"/>
                    <a:pt x="1458" y="1002"/>
                    <a:pt x="1458" y="1002"/>
                  </a:cubicBezTo>
                  <a:cubicBezTo>
                    <a:pt x="1458" y="1015"/>
                    <a:pt x="1458" y="1034"/>
                    <a:pt x="1458" y="1056"/>
                  </a:cubicBezTo>
                  <a:cubicBezTo>
                    <a:pt x="1458" y="1079"/>
                    <a:pt x="1458" y="1088"/>
                    <a:pt x="1457" y="1099"/>
                  </a:cubicBezTo>
                  <a:cubicBezTo>
                    <a:pt x="1457" y="1132"/>
                    <a:pt x="1455" y="1165"/>
                    <a:pt x="1449" y="1194"/>
                  </a:cubicBezTo>
                  <a:cubicBezTo>
                    <a:pt x="1443" y="1227"/>
                    <a:pt x="1435" y="1256"/>
                    <a:pt x="1420" y="1285"/>
                  </a:cubicBezTo>
                  <a:cubicBezTo>
                    <a:pt x="1405" y="1314"/>
                    <a:pt x="1385" y="1340"/>
                    <a:pt x="1362" y="1363"/>
                  </a:cubicBezTo>
                  <a:cubicBezTo>
                    <a:pt x="1364" y="1364"/>
                    <a:pt x="1364" y="1364"/>
                    <a:pt x="1364" y="1364"/>
                  </a:cubicBezTo>
                  <a:cubicBezTo>
                    <a:pt x="1363" y="1363"/>
                    <a:pt x="1363" y="1363"/>
                    <a:pt x="1363" y="1363"/>
                  </a:cubicBezTo>
                  <a:cubicBezTo>
                    <a:pt x="1340" y="1385"/>
                    <a:pt x="1314" y="1405"/>
                    <a:pt x="1285" y="1420"/>
                  </a:cubicBezTo>
                  <a:cubicBezTo>
                    <a:pt x="1256" y="1435"/>
                    <a:pt x="1226" y="1443"/>
                    <a:pt x="1194" y="1449"/>
                  </a:cubicBezTo>
                  <a:cubicBezTo>
                    <a:pt x="1165" y="1455"/>
                    <a:pt x="1132" y="1457"/>
                    <a:pt x="1099" y="1458"/>
                  </a:cubicBezTo>
                  <a:cubicBezTo>
                    <a:pt x="1088" y="1458"/>
                    <a:pt x="1079" y="1458"/>
                    <a:pt x="1055" y="1458"/>
                  </a:cubicBezTo>
                  <a:cubicBezTo>
                    <a:pt x="1033" y="1458"/>
                    <a:pt x="1015" y="1459"/>
                    <a:pt x="1002" y="1459"/>
                  </a:cubicBezTo>
                  <a:cubicBezTo>
                    <a:pt x="460" y="1459"/>
                    <a:pt x="460" y="1459"/>
                    <a:pt x="460" y="1459"/>
                  </a:cubicBezTo>
                  <a:cubicBezTo>
                    <a:pt x="447" y="1459"/>
                    <a:pt x="429" y="1458"/>
                    <a:pt x="407" y="1458"/>
                  </a:cubicBezTo>
                  <a:cubicBezTo>
                    <a:pt x="383" y="1458"/>
                    <a:pt x="374" y="1458"/>
                    <a:pt x="363" y="1458"/>
                  </a:cubicBezTo>
                  <a:cubicBezTo>
                    <a:pt x="330" y="1457"/>
                    <a:pt x="297" y="1455"/>
                    <a:pt x="268" y="1449"/>
                  </a:cubicBezTo>
                  <a:cubicBezTo>
                    <a:pt x="236" y="1443"/>
                    <a:pt x="207" y="1435"/>
                    <a:pt x="177" y="1420"/>
                  </a:cubicBezTo>
                  <a:cubicBezTo>
                    <a:pt x="148" y="1405"/>
                    <a:pt x="122" y="1385"/>
                    <a:pt x="100" y="1363"/>
                  </a:cubicBezTo>
                  <a:cubicBezTo>
                    <a:pt x="98" y="1364"/>
                    <a:pt x="98" y="1364"/>
                    <a:pt x="98" y="1364"/>
                  </a:cubicBezTo>
                  <a:cubicBezTo>
                    <a:pt x="100" y="1363"/>
                    <a:pt x="100" y="1363"/>
                    <a:pt x="100" y="1363"/>
                  </a:cubicBezTo>
                  <a:cubicBezTo>
                    <a:pt x="77" y="1340"/>
                    <a:pt x="57" y="1314"/>
                    <a:pt x="42" y="1285"/>
                  </a:cubicBezTo>
                  <a:cubicBezTo>
                    <a:pt x="27" y="1256"/>
                    <a:pt x="19" y="1227"/>
                    <a:pt x="13" y="1194"/>
                  </a:cubicBezTo>
                  <a:cubicBezTo>
                    <a:pt x="7" y="1165"/>
                    <a:pt x="5" y="1132"/>
                    <a:pt x="5" y="1099"/>
                  </a:cubicBezTo>
                  <a:cubicBezTo>
                    <a:pt x="4" y="1088"/>
                    <a:pt x="4" y="1079"/>
                    <a:pt x="4" y="1056"/>
                  </a:cubicBezTo>
                  <a:cubicBezTo>
                    <a:pt x="4" y="1034"/>
                    <a:pt x="4" y="1015"/>
                    <a:pt x="4" y="1002"/>
                  </a:cubicBezTo>
                  <a:cubicBezTo>
                    <a:pt x="4" y="460"/>
                    <a:pt x="4" y="460"/>
                    <a:pt x="4" y="460"/>
                  </a:cubicBezTo>
                  <a:cubicBezTo>
                    <a:pt x="4" y="447"/>
                    <a:pt x="4" y="429"/>
                    <a:pt x="4" y="407"/>
                  </a:cubicBezTo>
                  <a:cubicBezTo>
                    <a:pt x="4" y="384"/>
                    <a:pt x="4" y="374"/>
                    <a:pt x="5" y="363"/>
                  </a:cubicBezTo>
                  <a:cubicBezTo>
                    <a:pt x="5" y="330"/>
                    <a:pt x="7" y="297"/>
                    <a:pt x="13" y="268"/>
                  </a:cubicBezTo>
                  <a:cubicBezTo>
                    <a:pt x="19" y="236"/>
                    <a:pt x="27" y="207"/>
                    <a:pt x="42" y="178"/>
                  </a:cubicBezTo>
                  <a:cubicBezTo>
                    <a:pt x="57" y="148"/>
                    <a:pt x="77" y="123"/>
                    <a:pt x="100" y="100"/>
                  </a:cubicBezTo>
                  <a:cubicBezTo>
                    <a:pt x="98" y="98"/>
                    <a:pt x="98" y="98"/>
                    <a:pt x="98" y="98"/>
                  </a:cubicBezTo>
                  <a:cubicBezTo>
                    <a:pt x="100" y="100"/>
                    <a:pt x="100" y="100"/>
                    <a:pt x="100" y="100"/>
                  </a:cubicBezTo>
                  <a:cubicBezTo>
                    <a:pt x="122" y="77"/>
                    <a:pt x="148" y="57"/>
                    <a:pt x="177" y="42"/>
                  </a:cubicBezTo>
                  <a:cubicBezTo>
                    <a:pt x="207" y="27"/>
                    <a:pt x="236" y="19"/>
                    <a:pt x="268" y="13"/>
                  </a:cubicBezTo>
                  <a:cubicBezTo>
                    <a:pt x="297" y="7"/>
                    <a:pt x="330" y="5"/>
                    <a:pt x="363" y="5"/>
                  </a:cubicBezTo>
                  <a:cubicBezTo>
                    <a:pt x="374" y="5"/>
                    <a:pt x="383" y="4"/>
                    <a:pt x="407" y="4"/>
                  </a:cubicBezTo>
                  <a:cubicBezTo>
                    <a:pt x="429" y="4"/>
                    <a:pt x="447" y="4"/>
                    <a:pt x="460" y="4"/>
                  </a:cubicBezTo>
                  <a:cubicBezTo>
                    <a:pt x="1002" y="4"/>
                    <a:pt x="1002" y="4"/>
                    <a:pt x="1002" y="4"/>
                  </a:cubicBezTo>
                  <a:cubicBezTo>
                    <a:pt x="1015" y="4"/>
                    <a:pt x="1033" y="4"/>
                    <a:pt x="1055" y="4"/>
                  </a:cubicBezTo>
                  <a:cubicBezTo>
                    <a:pt x="1079" y="4"/>
                    <a:pt x="1088" y="5"/>
                    <a:pt x="1099" y="5"/>
                  </a:cubicBezTo>
                  <a:cubicBezTo>
                    <a:pt x="1132" y="5"/>
                    <a:pt x="1165" y="7"/>
                    <a:pt x="1194" y="13"/>
                  </a:cubicBezTo>
                  <a:cubicBezTo>
                    <a:pt x="1226" y="19"/>
                    <a:pt x="1256" y="27"/>
                    <a:pt x="1285" y="42"/>
                  </a:cubicBezTo>
                  <a:cubicBezTo>
                    <a:pt x="1314" y="57"/>
                    <a:pt x="1340" y="77"/>
                    <a:pt x="1363" y="100"/>
                  </a:cubicBezTo>
                  <a:cubicBezTo>
                    <a:pt x="1364" y="98"/>
                    <a:pt x="1364" y="98"/>
                    <a:pt x="1364" y="98"/>
                  </a:cubicBezTo>
                  <a:cubicBezTo>
                    <a:pt x="1362" y="100"/>
                    <a:pt x="1362" y="100"/>
                    <a:pt x="1362" y="100"/>
                  </a:cubicBezTo>
                  <a:cubicBezTo>
                    <a:pt x="1385" y="123"/>
                    <a:pt x="1405" y="148"/>
                    <a:pt x="1420" y="178"/>
                  </a:cubicBezTo>
                  <a:cubicBezTo>
                    <a:pt x="1435" y="207"/>
                    <a:pt x="1443" y="236"/>
                    <a:pt x="1449" y="268"/>
                  </a:cubicBezTo>
                  <a:cubicBezTo>
                    <a:pt x="1455" y="297"/>
                    <a:pt x="1457" y="330"/>
                    <a:pt x="1457" y="363"/>
                  </a:cubicBezTo>
                  <a:cubicBezTo>
                    <a:pt x="1458" y="374"/>
                    <a:pt x="1458" y="384"/>
                    <a:pt x="1458" y="407"/>
                  </a:cubicBezTo>
                  <a:cubicBezTo>
                    <a:pt x="1458" y="429"/>
                    <a:pt x="1458" y="447"/>
                    <a:pt x="1458" y="460"/>
                  </a:cubicBezTo>
                  <a:lnTo>
                    <a:pt x="1460" y="460"/>
                  </a:lnTo>
                  <a:close/>
                </a:path>
              </a:pathLst>
            </a:custGeom>
            <a:solidFill>
              <a:srgbClr val="99867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280"/>
            <p:cNvSpPr/>
            <p:nvPr/>
          </p:nvSpPr>
          <p:spPr bwMode="auto">
            <a:xfrm>
              <a:off x="4803775" y="3489325"/>
              <a:ext cx="633413" cy="142875"/>
            </a:xfrm>
            <a:custGeom>
              <a:avLst/>
              <a:gdLst>
                <a:gd name="T0" fmla="*/ 979 w 979"/>
                <a:gd name="T1" fmla="*/ 221 h 221"/>
                <a:gd name="T2" fmla="*/ 979 w 979"/>
                <a:gd name="T3" fmla="*/ 0 h 221"/>
                <a:gd name="T4" fmla="*/ 438 w 979"/>
                <a:gd name="T5" fmla="*/ 0 h 221"/>
                <a:gd name="T6" fmla="*/ 385 w 979"/>
                <a:gd name="T7" fmla="*/ 0 h 221"/>
                <a:gd name="T8" fmla="*/ 341 w 979"/>
                <a:gd name="T9" fmla="*/ 1 h 221"/>
                <a:gd name="T10" fmla="*/ 245 w 979"/>
                <a:gd name="T11" fmla="*/ 9 h 221"/>
                <a:gd name="T12" fmla="*/ 155 w 979"/>
                <a:gd name="T13" fmla="*/ 38 h 221"/>
                <a:gd name="T14" fmla="*/ 76 w 979"/>
                <a:gd name="T15" fmla="*/ 96 h 221"/>
                <a:gd name="T16" fmla="*/ 18 w 979"/>
                <a:gd name="T17" fmla="*/ 175 h 221"/>
                <a:gd name="T18" fmla="*/ 0 w 979"/>
                <a:gd name="T19" fmla="*/ 221 h 221"/>
                <a:gd name="T20" fmla="*/ 979 w 979"/>
                <a:gd name="T21"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9" h="221">
                  <a:moveTo>
                    <a:pt x="979" y="221"/>
                  </a:moveTo>
                  <a:cubicBezTo>
                    <a:pt x="979" y="0"/>
                    <a:pt x="979" y="0"/>
                    <a:pt x="979" y="0"/>
                  </a:cubicBezTo>
                  <a:cubicBezTo>
                    <a:pt x="438" y="0"/>
                    <a:pt x="438" y="0"/>
                    <a:pt x="438" y="0"/>
                  </a:cubicBezTo>
                  <a:cubicBezTo>
                    <a:pt x="425" y="0"/>
                    <a:pt x="407" y="0"/>
                    <a:pt x="385" y="0"/>
                  </a:cubicBezTo>
                  <a:cubicBezTo>
                    <a:pt x="361" y="0"/>
                    <a:pt x="352" y="1"/>
                    <a:pt x="341" y="1"/>
                  </a:cubicBezTo>
                  <a:cubicBezTo>
                    <a:pt x="308" y="1"/>
                    <a:pt x="275" y="3"/>
                    <a:pt x="245" y="9"/>
                  </a:cubicBezTo>
                  <a:cubicBezTo>
                    <a:pt x="213" y="15"/>
                    <a:pt x="184" y="23"/>
                    <a:pt x="155" y="38"/>
                  </a:cubicBezTo>
                  <a:cubicBezTo>
                    <a:pt x="125" y="53"/>
                    <a:pt x="99" y="74"/>
                    <a:pt x="76" y="96"/>
                  </a:cubicBezTo>
                  <a:cubicBezTo>
                    <a:pt x="54" y="119"/>
                    <a:pt x="33" y="145"/>
                    <a:pt x="18" y="175"/>
                  </a:cubicBezTo>
                  <a:cubicBezTo>
                    <a:pt x="10" y="190"/>
                    <a:pt x="4" y="205"/>
                    <a:pt x="0" y="221"/>
                  </a:cubicBezTo>
                  <a:lnTo>
                    <a:pt x="979" y="221"/>
                  </a:lnTo>
                  <a:close/>
                </a:path>
              </a:pathLst>
            </a:custGeom>
            <a:solidFill>
              <a:srgbClr val="4FA0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281"/>
            <p:cNvSpPr/>
            <p:nvPr/>
          </p:nvSpPr>
          <p:spPr bwMode="auto">
            <a:xfrm>
              <a:off x="4806950" y="3489325"/>
              <a:ext cx="619125" cy="131762"/>
            </a:xfrm>
            <a:custGeom>
              <a:avLst/>
              <a:gdLst>
                <a:gd name="T0" fmla="*/ 958 w 958"/>
                <a:gd name="T1" fmla="*/ 205 h 205"/>
                <a:gd name="T2" fmla="*/ 958 w 958"/>
                <a:gd name="T3" fmla="*/ 0 h 205"/>
                <a:gd name="T4" fmla="*/ 433 w 958"/>
                <a:gd name="T5" fmla="*/ 0 h 205"/>
                <a:gd name="T6" fmla="*/ 380 w 958"/>
                <a:gd name="T7" fmla="*/ 0 h 205"/>
                <a:gd name="T8" fmla="*/ 336 w 958"/>
                <a:gd name="T9" fmla="*/ 1 h 205"/>
                <a:gd name="T10" fmla="*/ 240 w 958"/>
                <a:gd name="T11" fmla="*/ 9 h 205"/>
                <a:gd name="T12" fmla="*/ 150 w 958"/>
                <a:gd name="T13" fmla="*/ 38 h 205"/>
                <a:gd name="T14" fmla="*/ 71 w 958"/>
                <a:gd name="T15" fmla="*/ 96 h 205"/>
                <a:gd name="T16" fmla="*/ 13 w 958"/>
                <a:gd name="T17" fmla="*/ 175 h 205"/>
                <a:gd name="T18" fmla="*/ 0 w 958"/>
                <a:gd name="T19" fmla="*/ 205 h 205"/>
                <a:gd name="T20" fmla="*/ 958 w 958"/>
                <a:gd name="T21"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8" h="205">
                  <a:moveTo>
                    <a:pt x="958" y="205"/>
                  </a:moveTo>
                  <a:cubicBezTo>
                    <a:pt x="958" y="0"/>
                    <a:pt x="958" y="0"/>
                    <a:pt x="958" y="0"/>
                  </a:cubicBezTo>
                  <a:cubicBezTo>
                    <a:pt x="433" y="0"/>
                    <a:pt x="433" y="0"/>
                    <a:pt x="433" y="0"/>
                  </a:cubicBezTo>
                  <a:cubicBezTo>
                    <a:pt x="420" y="0"/>
                    <a:pt x="402" y="0"/>
                    <a:pt x="380" y="0"/>
                  </a:cubicBezTo>
                  <a:cubicBezTo>
                    <a:pt x="356" y="0"/>
                    <a:pt x="347" y="1"/>
                    <a:pt x="336" y="1"/>
                  </a:cubicBezTo>
                  <a:cubicBezTo>
                    <a:pt x="303" y="1"/>
                    <a:pt x="270" y="3"/>
                    <a:pt x="240" y="9"/>
                  </a:cubicBezTo>
                  <a:cubicBezTo>
                    <a:pt x="208" y="15"/>
                    <a:pt x="179" y="23"/>
                    <a:pt x="150" y="38"/>
                  </a:cubicBezTo>
                  <a:cubicBezTo>
                    <a:pt x="120" y="53"/>
                    <a:pt x="94" y="74"/>
                    <a:pt x="71" y="96"/>
                  </a:cubicBezTo>
                  <a:cubicBezTo>
                    <a:pt x="49" y="119"/>
                    <a:pt x="28" y="145"/>
                    <a:pt x="13" y="175"/>
                  </a:cubicBezTo>
                  <a:cubicBezTo>
                    <a:pt x="8" y="185"/>
                    <a:pt x="4" y="195"/>
                    <a:pt x="0" y="205"/>
                  </a:cubicBezTo>
                  <a:lnTo>
                    <a:pt x="958" y="205"/>
                  </a:lnTo>
                  <a:close/>
                </a:path>
              </a:pathLst>
            </a:custGeom>
            <a:solidFill>
              <a:srgbClr val="75C6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282"/>
            <p:cNvSpPr/>
            <p:nvPr/>
          </p:nvSpPr>
          <p:spPr bwMode="auto">
            <a:xfrm>
              <a:off x="5591175" y="3500438"/>
              <a:ext cx="131763" cy="131762"/>
            </a:xfrm>
            <a:custGeom>
              <a:avLst/>
              <a:gdLst>
                <a:gd name="T0" fmla="*/ 186 w 205"/>
                <a:gd name="T1" fmla="*/ 156 h 202"/>
                <a:gd name="T2" fmla="*/ 128 w 205"/>
                <a:gd name="T3" fmla="*/ 77 h 202"/>
                <a:gd name="T4" fmla="*/ 50 w 205"/>
                <a:gd name="T5" fmla="*/ 19 h 202"/>
                <a:gd name="T6" fmla="*/ 0 w 205"/>
                <a:gd name="T7" fmla="*/ 0 h 202"/>
                <a:gd name="T8" fmla="*/ 0 w 205"/>
                <a:gd name="T9" fmla="*/ 202 h 202"/>
                <a:gd name="T10" fmla="*/ 205 w 205"/>
                <a:gd name="T11" fmla="*/ 202 h 202"/>
                <a:gd name="T12" fmla="*/ 186 w 205"/>
                <a:gd name="T13" fmla="*/ 156 h 202"/>
              </a:gdLst>
              <a:ahLst/>
              <a:cxnLst>
                <a:cxn ang="0">
                  <a:pos x="T0" y="T1"/>
                </a:cxn>
                <a:cxn ang="0">
                  <a:pos x="T2" y="T3"/>
                </a:cxn>
                <a:cxn ang="0">
                  <a:pos x="T4" y="T5"/>
                </a:cxn>
                <a:cxn ang="0">
                  <a:pos x="T6" y="T7"/>
                </a:cxn>
                <a:cxn ang="0">
                  <a:pos x="T8" y="T9"/>
                </a:cxn>
                <a:cxn ang="0">
                  <a:pos x="T10" y="T11"/>
                </a:cxn>
                <a:cxn ang="0">
                  <a:pos x="T12" y="T13"/>
                </a:cxn>
              </a:cxnLst>
              <a:rect l="0" t="0" r="r" b="b"/>
              <a:pathLst>
                <a:path w="205" h="202">
                  <a:moveTo>
                    <a:pt x="186" y="156"/>
                  </a:moveTo>
                  <a:cubicBezTo>
                    <a:pt x="171" y="126"/>
                    <a:pt x="151" y="100"/>
                    <a:pt x="128" y="77"/>
                  </a:cubicBezTo>
                  <a:cubicBezTo>
                    <a:pt x="105" y="55"/>
                    <a:pt x="80" y="34"/>
                    <a:pt x="50" y="19"/>
                  </a:cubicBezTo>
                  <a:cubicBezTo>
                    <a:pt x="33" y="11"/>
                    <a:pt x="17" y="5"/>
                    <a:pt x="0" y="0"/>
                  </a:cubicBezTo>
                  <a:cubicBezTo>
                    <a:pt x="0" y="202"/>
                    <a:pt x="0" y="202"/>
                    <a:pt x="0" y="202"/>
                  </a:cubicBezTo>
                  <a:cubicBezTo>
                    <a:pt x="205" y="202"/>
                    <a:pt x="205" y="202"/>
                    <a:pt x="205" y="202"/>
                  </a:cubicBezTo>
                  <a:cubicBezTo>
                    <a:pt x="200" y="186"/>
                    <a:pt x="194" y="171"/>
                    <a:pt x="186" y="156"/>
                  </a:cubicBezTo>
                  <a:close/>
                </a:path>
              </a:pathLst>
            </a:custGeom>
            <a:solidFill>
              <a:srgbClr val="D6A0A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83"/>
            <p:cNvSpPr/>
            <p:nvPr/>
          </p:nvSpPr>
          <p:spPr bwMode="auto">
            <a:xfrm>
              <a:off x="5602288" y="3503613"/>
              <a:ext cx="117475" cy="117475"/>
            </a:xfrm>
            <a:custGeom>
              <a:avLst/>
              <a:gdLst>
                <a:gd name="T0" fmla="*/ 169 w 182"/>
                <a:gd name="T1" fmla="*/ 151 h 181"/>
                <a:gd name="T2" fmla="*/ 111 w 182"/>
                <a:gd name="T3" fmla="*/ 72 h 181"/>
                <a:gd name="T4" fmla="*/ 33 w 182"/>
                <a:gd name="T5" fmla="*/ 14 h 181"/>
                <a:gd name="T6" fmla="*/ 0 w 182"/>
                <a:gd name="T7" fmla="*/ 0 h 181"/>
                <a:gd name="T8" fmla="*/ 0 w 182"/>
                <a:gd name="T9" fmla="*/ 181 h 181"/>
                <a:gd name="T10" fmla="*/ 182 w 182"/>
                <a:gd name="T11" fmla="*/ 181 h 181"/>
                <a:gd name="T12" fmla="*/ 169 w 182"/>
                <a:gd name="T13" fmla="*/ 151 h 181"/>
              </a:gdLst>
              <a:ahLst/>
              <a:cxnLst>
                <a:cxn ang="0">
                  <a:pos x="T0" y="T1"/>
                </a:cxn>
                <a:cxn ang="0">
                  <a:pos x="T2" y="T3"/>
                </a:cxn>
                <a:cxn ang="0">
                  <a:pos x="T4" y="T5"/>
                </a:cxn>
                <a:cxn ang="0">
                  <a:pos x="T6" y="T7"/>
                </a:cxn>
                <a:cxn ang="0">
                  <a:pos x="T8" y="T9"/>
                </a:cxn>
                <a:cxn ang="0">
                  <a:pos x="T10" y="T11"/>
                </a:cxn>
                <a:cxn ang="0">
                  <a:pos x="T12" y="T13"/>
                </a:cxn>
              </a:cxnLst>
              <a:rect l="0" t="0" r="r" b="b"/>
              <a:pathLst>
                <a:path w="182" h="181">
                  <a:moveTo>
                    <a:pt x="169" y="151"/>
                  </a:moveTo>
                  <a:cubicBezTo>
                    <a:pt x="154" y="121"/>
                    <a:pt x="134" y="95"/>
                    <a:pt x="111" y="72"/>
                  </a:cubicBezTo>
                  <a:cubicBezTo>
                    <a:pt x="88" y="50"/>
                    <a:pt x="63" y="29"/>
                    <a:pt x="33" y="14"/>
                  </a:cubicBezTo>
                  <a:cubicBezTo>
                    <a:pt x="22" y="9"/>
                    <a:pt x="11" y="4"/>
                    <a:pt x="0" y="0"/>
                  </a:cubicBezTo>
                  <a:cubicBezTo>
                    <a:pt x="0" y="181"/>
                    <a:pt x="0" y="181"/>
                    <a:pt x="0" y="181"/>
                  </a:cubicBezTo>
                  <a:cubicBezTo>
                    <a:pt x="182" y="181"/>
                    <a:pt x="182" y="181"/>
                    <a:pt x="182" y="181"/>
                  </a:cubicBezTo>
                  <a:cubicBezTo>
                    <a:pt x="179" y="171"/>
                    <a:pt x="174" y="161"/>
                    <a:pt x="169" y="151"/>
                  </a:cubicBezTo>
                  <a:close/>
                </a:path>
              </a:pathLst>
            </a:custGeom>
            <a:solidFill>
              <a:srgbClr val="FCC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Rectangle 284"/>
            <p:cNvSpPr>
              <a:spLocks noChangeArrowheads="1"/>
            </p:cNvSpPr>
            <p:nvPr/>
          </p:nvSpPr>
          <p:spPr bwMode="auto">
            <a:xfrm>
              <a:off x="5592763" y="3786188"/>
              <a:ext cx="141288" cy="280987"/>
            </a:xfrm>
            <a:prstGeom prst="rect">
              <a:avLst/>
            </a:prstGeom>
            <a:solidFill>
              <a:srgbClr val="BEB7A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40" name="Rectangle 285"/>
            <p:cNvSpPr>
              <a:spLocks noChangeArrowheads="1"/>
            </p:cNvSpPr>
            <p:nvPr/>
          </p:nvSpPr>
          <p:spPr bwMode="auto">
            <a:xfrm>
              <a:off x="5603875" y="3795713"/>
              <a:ext cx="130175" cy="260350"/>
            </a:xfrm>
            <a:prstGeom prst="rect">
              <a:avLst/>
            </a:prstGeom>
            <a:solidFill>
              <a:srgbClr val="E4DDC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41" name="Freeform 286"/>
            <p:cNvSpPr/>
            <p:nvPr/>
          </p:nvSpPr>
          <p:spPr bwMode="auto">
            <a:xfrm>
              <a:off x="4791075" y="3786188"/>
              <a:ext cx="646113" cy="646112"/>
            </a:xfrm>
            <a:custGeom>
              <a:avLst/>
              <a:gdLst>
                <a:gd name="T0" fmla="*/ 0 w 998"/>
                <a:gd name="T1" fmla="*/ 540 h 999"/>
                <a:gd name="T2" fmla="*/ 0 w 998"/>
                <a:gd name="T3" fmla="*/ 594 h 999"/>
                <a:gd name="T4" fmla="*/ 1 w 998"/>
                <a:gd name="T5" fmla="*/ 637 h 999"/>
                <a:gd name="T6" fmla="*/ 9 w 998"/>
                <a:gd name="T7" fmla="*/ 733 h 999"/>
                <a:gd name="T8" fmla="*/ 38 w 998"/>
                <a:gd name="T9" fmla="*/ 824 h 999"/>
                <a:gd name="T10" fmla="*/ 96 w 998"/>
                <a:gd name="T11" fmla="*/ 902 h 999"/>
                <a:gd name="T12" fmla="*/ 175 w 998"/>
                <a:gd name="T13" fmla="*/ 960 h 999"/>
                <a:gd name="T14" fmla="*/ 266 w 998"/>
                <a:gd name="T15" fmla="*/ 989 h 999"/>
                <a:gd name="T16" fmla="*/ 361 w 998"/>
                <a:gd name="T17" fmla="*/ 998 h 999"/>
                <a:gd name="T18" fmla="*/ 405 w 998"/>
                <a:gd name="T19" fmla="*/ 998 h 999"/>
                <a:gd name="T20" fmla="*/ 458 w 998"/>
                <a:gd name="T21" fmla="*/ 999 h 999"/>
                <a:gd name="T22" fmla="*/ 998 w 998"/>
                <a:gd name="T23" fmla="*/ 999 h 999"/>
                <a:gd name="T24" fmla="*/ 998 w 998"/>
                <a:gd name="T25" fmla="*/ 0 h 999"/>
                <a:gd name="T26" fmla="*/ 0 w 998"/>
                <a:gd name="T27" fmla="*/ 0 h 999"/>
                <a:gd name="T28" fmla="*/ 0 w 998"/>
                <a:gd name="T29" fmla="*/ 540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98" h="999">
                  <a:moveTo>
                    <a:pt x="0" y="540"/>
                  </a:moveTo>
                  <a:cubicBezTo>
                    <a:pt x="0" y="553"/>
                    <a:pt x="0" y="572"/>
                    <a:pt x="0" y="594"/>
                  </a:cubicBezTo>
                  <a:cubicBezTo>
                    <a:pt x="0" y="617"/>
                    <a:pt x="0" y="626"/>
                    <a:pt x="1" y="637"/>
                  </a:cubicBezTo>
                  <a:cubicBezTo>
                    <a:pt x="1" y="670"/>
                    <a:pt x="3" y="703"/>
                    <a:pt x="9" y="733"/>
                  </a:cubicBezTo>
                  <a:cubicBezTo>
                    <a:pt x="15" y="765"/>
                    <a:pt x="23" y="794"/>
                    <a:pt x="38" y="824"/>
                  </a:cubicBezTo>
                  <a:cubicBezTo>
                    <a:pt x="53" y="853"/>
                    <a:pt x="74" y="879"/>
                    <a:pt x="96" y="902"/>
                  </a:cubicBezTo>
                  <a:cubicBezTo>
                    <a:pt x="119" y="924"/>
                    <a:pt x="145" y="945"/>
                    <a:pt x="175" y="960"/>
                  </a:cubicBezTo>
                  <a:cubicBezTo>
                    <a:pt x="204" y="975"/>
                    <a:pt x="233" y="983"/>
                    <a:pt x="266" y="989"/>
                  </a:cubicBezTo>
                  <a:cubicBezTo>
                    <a:pt x="295" y="995"/>
                    <a:pt x="328" y="997"/>
                    <a:pt x="361" y="998"/>
                  </a:cubicBezTo>
                  <a:cubicBezTo>
                    <a:pt x="372" y="998"/>
                    <a:pt x="381" y="998"/>
                    <a:pt x="405" y="998"/>
                  </a:cubicBezTo>
                  <a:cubicBezTo>
                    <a:pt x="427" y="998"/>
                    <a:pt x="445" y="999"/>
                    <a:pt x="458" y="999"/>
                  </a:cubicBezTo>
                  <a:cubicBezTo>
                    <a:pt x="998" y="999"/>
                    <a:pt x="998" y="999"/>
                    <a:pt x="998" y="999"/>
                  </a:cubicBezTo>
                  <a:cubicBezTo>
                    <a:pt x="998" y="0"/>
                    <a:pt x="998" y="0"/>
                    <a:pt x="998" y="0"/>
                  </a:cubicBezTo>
                  <a:cubicBezTo>
                    <a:pt x="0" y="0"/>
                    <a:pt x="0" y="0"/>
                    <a:pt x="0" y="0"/>
                  </a:cubicBezTo>
                  <a:lnTo>
                    <a:pt x="0" y="540"/>
                  </a:lnTo>
                  <a:close/>
                </a:path>
              </a:pathLst>
            </a:custGeom>
            <a:solidFill>
              <a:srgbClr val="BEB7A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87"/>
            <p:cNvSpPr/>
            <p:nvPr/>
          </p:nvSpPr>
          <p:spPr bwMode="auto">
            <a:xfrm>
              <a:off x="4791075" y="3795713"/>
              <a:ext cx="633413" cy="636587"/>
            </a:xfrm>
            <a:custGeom>
              <a:avLst/>
              <a:gdLst>
                <a:gd name="T0" fmla="*/ 0 w 980"/>
                <a:gd name="T1" fmla="*/ 524 h 983"/>
                <a:gd name="T2" fmla="*/ 0 w 980"/>
                <a:gd name="T3" fmla="*/ 578 h 983"/>
                <a:gd name="T4" fmla="*/ 1 w 980"/>
                <a:gd name="T5" fmla="*/ 621 h 983"/>
                <a:gd name="T6" fmla="*/ 9 w 980"/>
                <a:gd name="T7" fmla="*/ 717 h 983"/>
                <a:gd name="T8" fmla="*/ 38 w 980"/>
                <a:gd name="T9" fmla="*/ 808 h 983"/>
                <a:gd name="T10" fmla="*/ 96 w 980"/>
                <a:gd name="T11" fmla="*/ 886 h 983"/>
                <a:gd name="T12" fmla="*/ 175 w 980"/>
                <a:gd name="T13" fmla="*/ 944 h 983"/>
                <a:gd name="T14" fmla="*/ 266 w 980"/>
                <a:gd name="T15" fmla="*/ 973 h 983"/>
                <a:gd name="T16" fmla="*/ 361 w 980"/>
                <a:gd name="T17" fmla="*/ 982 h 983"/>
                <a:gd name="T18" fmla="*/ 405 w 980"/>
                <a:gd name="T19" fmla="*/ 982 h 983"/>
                <a:gd name="T20" fmla="*/ 458 w 980"/>
                <a:gd name="T21" fmla="*/ 983 h 983"/>
                <a:gd name="T22" fmla="*/ 980 w 980"/>
                <a:gd name="T23" fmla="*/ 983 h 983"/>
                <a:gd name="T24" fmla="*/ 980 w 980"/>
                <a:gd name="T25" fmla="*/ 0 h 983"/>
                <a:gd name="T26" fmla="*/ 0 w 980"/>
                <a:gd name="T27" fmla="*/ 0 h 983"/>
                <a:gd name="T28" fmla="*/ 0 w 980"/>
                <a:gd name="T29" fmla="*/ 524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0" h="983">
                  <a:moveTo>
                    <a:pt x="0" y="524"/>
                  </a:moveTo>
                  <a:cubicBezTo>
                    <a:pt x="0" y="537"/>
                    <a:pt x="0" y="556"/>
                    <a:pt x="0" y="578"/>
                  </a:cubicBezTo>
                  <a:cubicBezTo>
                    <a:pt x="0" y="601"/>
                    <a:pt x="0" y="610"/>
                    <a:pt x="1" y="621"/>
                  </a:cubicBezTo>
                  <a:cubicBezTo>
                    <a:pt x="1" y="654"/>
                    <a:pt x="3" y="687"/>
                    <a:pt x="9" y="717"/>
                  </a:cubicBezTo>
                  <a:cubicBezTo>
                    <a:pt x="15" y="749"/>
                    <a:pt x="23" y="778"/>
                    <a:pt x="38" y="808"/>
                  </a:cubicBezTo>
                  <a:cubicBezTo>
                    <a:pt x="53" y="837"/>
                    <a:pt x="74" y="863"/>
                    <a:pt x="96" y="886"/>
                  </a:cubicBezTo>
                  <a:cubicBezTo>
                    <a:pt x="119" y="908"/>
                    <a:pt x="145" y="929"/>
                    <a:pt x="175" y="944"/>
                  </a:cubicBezTo>
                  <a:cubicBezTo>
                    <a:pt x="204" y="959"/>
                    <a:pt x="233" y="967"/>
                    <a:pt x="266" y="973"/>
                  </a:cubicBezTo>
                  <a:cubicBezTo>
                    <a:pt x="295" y="979"/>
                    <a:pt x="328" y="981"/>
                    <a:pt x="361" y="982"/>
                  </a:cubicBezTo>
                  <a:cubicBezTo>
                    <a:pt x="372" y="982"/>
                    <a:pt x="381" y="982"/>
                    <a:pt x="405" y="982"/>
                  </a:cubicBezTo>
                  <a:cubicBezTo>
                    <a:pt x="427" y="982"/>
                    <a:pt x="445" y="983"/>
                    <a:pt x="458" y="983"/>
                  </a:cubicBezTo>
                  <a:cubicBezTo>
                    <a:pt x="980" y="983"/>
                    <a:pt x="980" y="983"/>
                    <a:pt x="980" y="983"/>
                  </a:cubicBezTo>
                  <a:cubicBezTo>
                    <a:pt x="980" y="0"/>
                    <a:pt x="980" y="0"/>
                    <a:pt x="980" y="0"/>
                  </a:cubicBezTo>
                  <a:cubicBezTo>
                    <a:pt x="0" y="0"/>
                    <a:pt x="0" y="0"/>
                    <a:pt x="0" y="0"/>
                  </a:cubicBezTo>
                  <a:lnTo>
                    <a:pt x="0" y="524"/>
                  </a:lnTo>
                  <a:close/>
                </a:path>
              </a:pathLst>
            </a:custGeom>
            <a:solidFill>
              <a:srgbClr val="E4DDC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88"/>
            <p:cNvSpPr/>
            <p:nvPr/>
          </p:nvSpPr>
          <p:spPr bwMode="auto">
            <a:xfrm>
              <a:off x="5592763" y="4217988"/>
              <a:ext cx="139700" cy="200025"/>
            </a:xfrm>
            <a:custGeom>
              <a:avLst/>
              <a:gdLst>
                <a:gd name="T0" fmla="*/ 0 w 217"/>
                <a:gd name="T1" fmla="*/ 0 h 310"/>
                <a:gd name="T2" fmla="*/ 0 w 217"/>
                <a:gd name="T3" fmla="*/ 310 h 310"/>
                <a:gd name="T4" fmla="*/ 45 w 217"/>
                <a:gd name="T5" fmla="*/ 292 h 310"/>
                <a:gd name="T6" fmla="*/ 123 w 217"/>
                <a:gd name="T7" fmla="*/ 234 h 310"/>
                <a:gd name="T8" fmla="*/ 181 w 217"/>
                <a:gd name="T9" fmla="*/ 156 h 310"/>
                <a:gd name="T10" fmla="*/ 210 w 217"/>
                <a:gd name="T11" fmla="*/ 65 h 310"/>
                <a:gd name="T12" fmla="*/ 217 w 217"/>
                <a:gd name="T13" fmla="*/ 0 h 310"/>
                <a:gd name="T14" fmla="*/ 0 w 217"/>
                <a:gd name="T15" fmla="*/ 0 h 3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310">
                  <a:moveTo>
                    <a:pt x="0" y="0"/>
                  </a:moveTo>
                  <a:cubicBezTo>
                    <a:pt x="0" y="310"/>
                    <a:pt x="0" y="310"/>
                    <a:pt x="0" y="310"/>
                  </a:cubicBezTo>
                  <a:cubicBezTo>
                    <a:pt x="15" y="305"/>
                    <a:pt x="30" y="300"/>
                    <a:pt x="45" y="292"/>
                  </a:cubicBezTo>
                  <a:cubicBezTo>
                    <a:pt x="74" y="277"/>
                    <a:pt x="100" y="256"/>
                    <a:pt x="123" y="234"/>
                  </a:cubicBezTo>
                  <a:cubicBezTo>
                    <a:pt x="145" y="211"/>
                    <a:pt x="166" y="185"/>
                    <a:pt x="181" y="156"/>
                  </a:cubicBezTo>
                  <a:cubicBezTo>
                    <a:pt x="196" y="126"/>
                    <a:pt x="204" y="97"/>
                    <a:pt x="210" y="65"/>
                  </a:cubicBezTo>
                  <a:cubicBezTo>
                    <a:pt x="214" y="44"/>
                    <a:pt x="216" y="22"/>
                    <a:pt x="217" y="0"/>
                  </a:cubicBezTo>
                  <a:lnTo>
                    <a:pt x="0" y="0"/>
                  </a:lnTo>
                  <a:close/>
                </a:path>
              </a:pathLst>
            </a:custGeom>
            <a:solidFill>
              <a:srgbClr val="BEB7A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89"/>
            <p:cNvSpPr/>
            <p:nvPr/>
          </p:nvSpPr>
          <p:spPr bwMode="auto">
            <a:xfrm>
              <a:off x="5603875" y="4227513"/>
              <a:ext cx="128588" cy="187325"/>
            </a:xfrm>
            <a:custGeom>
              <a:avLst/>
              <a:gdLst>
                <a:gd name="T0" fmla="*/ 0 w 198"/>
                <a:gd name="T1" fmla="*/ 0 h 288"/>
                <a:gd name="T2" fmla="*/ 0 w 198"/>
                <a:gd name="T3" fmla="*/ 288 h 288"/>
                <a:gd name="T4" fmla="*/ 27 w 198"/>
                <a:gd name="T5" fmla="*/ 276 h 288"/>
                <a:gd name="T6" fmla="*/ 105 w 198"/>
                <a:gd name="T7" fmla="*/ 218 h 288"/>
                <a:gd name="T8" fmla="*/ 163 w 198"/>
                <a:gd name="T9" fmla="*/ 140 h 288"/>
                <a:gd name="T10" fmla="*/ 192 w 198"/>
                <a:gd name="T11" fmla="*/ 49 h 288"/>
                <a:gd name="T12" fmla="*/ 198 w 198"/>
                <a:gd name="T13" fmla="*/ 0 h 288"/>
                <a:gd name="T14" fmla="*/ 0 w 198"/>
                <a:gd name="T15" fmla="*/ 0 h 2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 h="288">
                  <a:moveTo>
                    <a:pt x="0" y="0"/>
                  </a:moveTo>
                  <a:cubicBezTo>
                    <a:pt x="0" y="288"/>
                    <a:pt x="0" y="288"/>
                    <a:pt x="0" y="288"/>
                  </a:cubicBezTo>
                  <a:cubicBezTo>
                    <a:pt x="9" y="285"/>
                    <a:pt x="18" y="281"/>
                    <a:pt x="27" y="276"/>
                  </a:cubicBezTo>
                  <a:cubicBezTo>
                    <a:pt x="56" y="261"/>
                    <a:pt x="82" y="240"/>
                    <a:pt x="105" y="218"/>
                  </a:cubicBezTo>
                  <a:cubicBezTo>
                    <a:pt x="127" y="195"/>
                    <a:pt x="148" y="169"/>
                    <a:pt x="163" y="140"/>
                  </a:cubicBezTo>
                  <a:cubicBezTo>
                    <a:pt x="178" y="110"/>
                    <a:pt x="186" y="81"/>
                    <a:pt x="192" y="49"/>
                  </a:cubicBezTo>
                  <a:cubicBezTo>
                    <a:pt x="195" y="33"/>
                    <a:pt x="197" y="17"/>
                    <a:pt x="198" y="0"/>
                  </a:cubicBezTo>
                  <a:lnTo>
                    <a:pt x="0" y="0"/>
                  </a:lnTo>
                  <a:close/>
                </a:path>
              </a:pathLst>
            </a:custGeom>
            <a:solidFill>
              <a:srgbClr val="E4DDC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290"/>
            <p:cNvSpPr/>
            <p:nvPr/>
          </p:nvSpPr>
          <p:spPr bwMode="auto">
            <a:xfrm>
              <a:off x="5592763" y="4373563"/>
              <a:ext cx="74613" cy="44450"/>
            </a:xfrm>
            <a:custGeom>
              <a:avLst/>
              <a:gdLst>
                <a:gd name="T0" fmla="*/ 0 w 116"/>
                <a:gd name="T1" fmla="*/ 69 h 69"/>
                <a:gd name="T2" fmla="*/ 45 w 116"/>
                <a:gd name="T3" fmla="*/ 51 h 69"/>
                <a:gd name="T4" fmla="*/ 116 w 116"/>
                <a:gd name="T5" fmla="*/ 0 h 69"/>
                <a:gd name="T6" fmla="*/ 0 w 116"/>
                <a:gd name="T7" fmla="*/ 0 h 69"/>
                <a:gd name="T8" fmla="*/ 0 w 116"/>
                <a:gd name="T9" fmla="*/ 69 h 69"/>
              </a:gdLst>
              <a:ahLst/>
              <a:cxnLst>
                <a:cxn ang="0">
                  <a:pos x="T0" y="T1"/>
                </a:cxn>
                <a:cxn ang="0">
                  <a:pos x="T2" y="T3"/>
                </a:cxn>
                <a:cxn ang="0">
                  <a:pos x="T4" y="T5"/>
                </a:cxn>
                <a:cxn ang="0">
                  <a:pos x="T6" y="T7"/>
                </a:cxn>
                <a:cxn ang="0">
                  <a:pos x="T8" y="T9"/>
                </a:cxn>
              </a:cxnLst>
              <a:rect l="0" t="0" r="r" b="b"/>
              <a:pathLst>
                <a:path w="116" h="69">
                  <a:moveTo>
                    <a:pt x="0" y="69"/>
                  </a:moveTo>
                  <a:cubicBezTo>
                    <a:pt x="15" y="64"/>
                    <a:pt x="30" y="59"/>
                    <a:pt x="45" y="51"/>
                  </a:cubicBezTo>
                  <a:cubicBezTo>
                    <a:pt x="71" y="38"/>
                    <a:pt x="95" y="19"/>
                    <a:pt x="116" y="0"/>
                  </a:cubicBezTo>
                  <a:cubicBezTo>
                    <a:pt x="0" y="0"/>
                    <a:pt x="0" y="0"/>
                    <a:pt x="0" y="0"/>
                  </a:cubicBezTo>
                  <a:lnTo>
                    <a:pt x="0" y="69"/>
                  </a:lnTo>
                  <a:close/>
                </a:path>
              </a:pathLst>
            </a:custGeom>
            <a:solidFill>
              <a:srgbClr val="D9AF0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291"/>
            <p:cNvSpPr/>
            <p:nvPr/>
          </p:nvSpPr>
          <p:spPr bwMode="auto">
            <a:xfrm>
              <a:off x="5603875" y="4383088"/>
              <a:ext cx="52388" cy="31750"/>
            </a:xfrm>
            <a:custGeom>
              <a:avLst/>
              <a:gdLst>
                <a:gd name="T0" fmla="*/ 0 w 80"/>
                <a:gd name="T1" fmla="*/ 47 h 47"/>
                <a:gd name="T2" fmla="*/ 27 w 80"/>
                <a:gd name="T3" fmla="*/ 35 h 47"/>
                <a:gd name="T4" fmla="*/ 80 w 80"/>
                <a:gd name="T5" fmla="*/ 0 h 47"/>
                <a:gd name="T6" fmla="*/ 0 w 80"/>
                <a:gd name="T7" fmla="*/ 0 h 47"/>
                <a:gd name="T8" fmla="*/ 0 w 80"/>
                <a:gd name="T9" fmla="*/ 47 h 47"/>
              </a:gdLst>
              <a:ahLst/>
              <a:cxnLst>
                <a:cxn ang="0">
                  <a:pos x="T0" y="T1"/>
                </a:cxn>
                <a:cxn ang="0">
                  <a:pos x="T2" y="T3"/>
                </a:cxn>
                <a:cxn ang="0">
                  <a:pos x="T4" y="T5"/>
                </a:cxn>
                <a:cxn ang="0">
                  <a:pos x="T6" y="T7"/>
                </a:cxn>
                <a:cxn ang="0">
                  <a:pos x="T8" y="T9"/>
                </a:cxn>
              </a:cxnLst>
              <a:rect l="0" t="0" r="r" b="b"/>
              <a:pathLst>
                <a:path w="80" h="47">
                  <a:moveTo>
                    <a:pt x="0" y="47"/>
                  </a:moveTo>
                  <a:cubicBezTo>
                    <a:pt x="9" y="44"/>
                    <a:pt x="18" y="40"/>
                    <a:pt x="27" y="35"/>
                  </a:cubicBezTo>
                  <a:cubicBezTo>
                    <a:pt x="46" y="25"/>
                    <a:pt x="63" y="13"/>
                    <a:pt x="80" y="0"/>
                  </a:cubicBezTo>
                  <a:cubicBezTo>
                    <a:pt x="0" y="0"/>
                    <a:pt x="0" y="0"/>
                    <a:pt x="0" y="0"/>
                  </a:cubicBezTo>
                  <a:lnTo>
                    <a:pt x="0" y="47"/>
                  </a:lnTo>
                  <a:close/>
                </a:path>
              </a:pathLst>
            </a:custGeom>
            <a:solidFill>
              <a:srgbClr val="FFD63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Oval 292"/>
            <p:cNvSpPr>
              <a:spLocks noChangeArrowheads="1"/>
            </p:cNvSpPr>
            <p:nvPr/>
          </p:nvSpPr>
          <p:spPr bwMode="auto">
            <a:xfrm>
              <a:off x="5426075" y="4049713"/>
              <a:ext cx="188913" cy="188912"/>
            </a:xfrm>
            <a:prstGeom prst="ellipse">
              <a:avLst/>
            </a:prstGeom>
            <a:solidFill>
              <a:srgbClr val="007A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293"/>
            <p:cNvSpPr/>
            <p:nvPr/>
          </p:nvSpPr>
          <p:spPr bwMode="auto">
            <a:xfrm>
              <a:off x="4791075" y="3667125"/>
              <a:ext cx="766763" cy="376237"/>
            </a:xfrm>
            <a:custGeom>
              <a:avLst/>
              <a:gdLst>
                <a:gd name="T0" fmla="*/ 1 w 1185"/>
                <a:gd name="T1" fmla="*/ 86 h 584"/>
                <a:gd name="T2" fmla="*/ 0 w 1185"/>
                <a:gd name="T3" fmla="*/ 127 h 584"/>
                <a:gd name="T4" fmla="*/ 1058 w 1185"/>
                <a:gd name="T5" fmla="*/ 127 h 584"/>
                <a:gd name="T6" fmla="*/ 1058 w 1185"/>
                <a:gd name="T7" fmla="*/ 584 h 584"/>
                <a:gd name="T8" fmla="*/ 1065 w 1185"/>
                <a:gd name="T9" fmla="*/ 584 h 584"/>
                <a:gd name="T10" fmla="*/ 1127 w 1185"/>
                <a:gd name="T11" fmla="*/ 570 h 584"/>
                <a:gd name="T12" fmla="*/ 1185 w 1185"/>
                <a:gd name="T13" fmla="*/ 582 h 584"/>
                <a:gd name="T14" fmla="*/ 1185 w 1185"/>
                <a:gd name="T15" fmla="*/ 127 h 584"/>
                <a:gd name="T16" fmla="*/ 1185 w 1185"/>
                <a:gd name="T17" fmla="*/ 16 h 584"/>
                <a:gd name="T18" fmla="*/ 1185 w 1185"/>
                <a:gd name="T19" fmla="*/ 0 h 584"/>
                <a:gd name="T20" fmla="*/ 7 w 1185"/>
                <a:gd name="T21" fmla="*/ 0 h 584"/>
                <a:gd name="T22" fmla="*/ 1 w 1185"/>
                <a:gd name="T23" fmla="*/ 8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5" h="584">
                  <a:moveTo>
                    <a:pt x="1" y="86"/>
                  </a:moveTo>
                  <a:cubicBezTo>
                    <a:pt x="0" y="96"/>
                    <a:pt x="0" y="106"/>
                    <a:pt x="0" y="127"/>
                  </a:cubicBezTo>
                  <a:cubicBezTo>
                    <a:pt x="1058" y="127"/>
                    <a:pt x="1058" y="127"/>
                    <a:pt x="1058" y="127"/>
                  </a:cubicBezTo>
                  <a:cubicBezTo>
                    <a:pt x="1058" y="584"/>
                    <a:pt x="1058" y="584"/>
                    <a:pt x="1058" y="584"/>
                  </a:cubicBezTo>
                  <a:cubicBezTo>
                    <a:pt x="1065" y="584"/>
                    <a:pt x="1065" y="584"/>
                    <a:pt x="1065" y="584"/>
                  </a:cubicBezTo>
                  <a:cubicBezTo>
                    <a:pt x="1084" y="575"/>
                    <a:pt x="1105" y="570"/>
                    <a:pt x="1127" y="570"/>
                  </a:cubicBezTo>
                  <a:cubicBezTo>
                    <a:pt x="1148" y="570"/>
                    <a:pt x="1167" y="574"/>
                    <a:pt x="1185" y="582"/>
                  </a:cubicBezTo>
                  <a:cubicBezTo>
                    <a:pt x="1185" y="127"/>
                    <a:pt x="1185" y="127"/>
                    <a:pt x="1185" y="127"/>
                  </a:cubicBezTo>
                  <a:cubicBezTo>
                    <a:pt x="1185" y="16"/>
                    <a:pt x="1185" y="16"/>
                    <a:pt x="1185" y="16"/>
                  </a:cubicBezTo>
                  <a:cubicBezTo>
                    <a:pt x="1185" y="0"/>
                    <a:pt x="1185" y="0"/>
                    <a:pt x="1185" y="0"/>
                  </a:cubicBezTo>
                  <a:cubicBezTo>
                    <a:pt x="7" y="0"/>
                    <a:pt x="7" y="0"/>
                    <a:pt x="7" y="0"/>
                  </a:cubicBezTo>
                  <a:cubicBezTo>
                    <a:pt x="3" y="27"/>
                    <a:pt x="1" y="57"/>
                    <a:pt x="1" y="86"/>
                  </a:cubicBezTo>
                  <a:close/>
                </a:path>
              </a:pathLst>
            </a:custGeom>
            <a:solidFill>
              <a:srgbClr val="3F9BF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294"/>
            <p:cNvSpPr/>
            <p:nvPr/>
          </p:nvSpPr>
          <p:spPr bwMode="auto">
            <a:xfrm>
              <a:off x="5473700" y="4071938"/>
              <a:ext cx="90488" cy="128587"/>
            </a:xfrm>
            <a:custGeom>
              <a:avLst/>
              <a:gdLst>
                <a:gd name="T0" fmla="*/ 57 w 57"/>
                <a:gd name="T1" fmla="*/ 81 h 81"/>
                <a:gd name="T2" fmla="*/ 28 w 57"/>
                <a:gd name="T3" fmla="*/ 52 h 81"/>
                <a:gd name="T4" fmla="*/ 0 w 57"/>
                <a:gd name="T5" fmla="*/ 81 h 81"/>
                <a:gd name="T6" fmla="*/ 28 w 57"/>
                <a:gd name="T7" fmla="*/ 0 h 81"/>
                <a:gd name="T8" fmla="*/ 57 w 57"/>
                <a:gd name="T9" fmla="*/ 81 h 81"/>
              </a:gdLst>
              <a:ahLst/>
              <a:cxnLst>
                <a:cxn ang="0">
                  <a:pos x="T0" y="T1"/>
                </a:cxn>
                <a:cxn ang="0">
                  <a:pos x="T2" y="T3"/>
                </a:cxn>
                <a:cxn ang="0">
                  <a:pos x="T4" y="T5"/>
                </a:cxn>
                <a:cxn ang="0">
                  <a:pos x="T6" y="T7"/>
                </a:cxn>
                <a:cxn ang="0">
                  <a:pos x="T8" y="T9"/>
                </a:cxn>
              </a:cxnLst>
              <a:rect l="0" t="0" r="r" b="b"/>
              <a:pathLst>
                <a:path w="57" h="81">
                  <a:moveTo>
                    <a:pt x="57" y="81"/>
                  </a:moveTo>
                  <a:lnTo>
                    <a:pt x="28" y="52"/>
                  </a:lnTo>
                  <a:lnTo>
                    <a:pt x="0" y="81"/>
                  </a:lnTo>
                  <a:lnTo>
                    <a:pt x="28" y="0"/>
                  </a:lnTo>
                  <a:lnTo>
                    <a:pt x="57" y="8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95"/>
            <p:cNvSpPr/>
            <p:nvPr/>
          </p:nvSpPr>
          <p:spPr bwMode="auto">
            <a:xfrm>
              <a:off x="4791075" y="3971925"/>
              <a:ext cx="636588" cy="460375"/>
            </a:xfrm>
            <a:custGeom>
              <a:avLst/>
              <a:gdLst>
                <a:gd name="T0" fmla="*/ 622 w 985"/>
                <a:gd name="T1" fmla="*/ 301 h 711"/>
                <a:gd name="T2" fmla="*/ 0 w 985"/>
                <a:gd name="T3" fmla="*/ 1 h 711"/>
                <a:gd name="T4" fmla="*/ 0 w 985"/>
                <a:gd name="T5" fmla="*/ 246 h 711"/>
                <a:gd name="T6" fmla="*/ 135 w 985"/>
                <a:gd name="T7" fmla="*/ 250 h 711"/>
                <a:gd name="T8" fmla="*/ 449 w 985"/>
                <a:gd name="T9" fmla="*/ 440 h 711"/>
                <a:gd name="T10" fmla="*/ 723 w 985"/>
                <a:gd name="T11" fmla="*/ 711 h 711"/>
                <a:gd name="T12" fmla="*/ 985 w 985"/>
                <a:gd name="T13" fmla="*/ 711 h 711"/>
                <a:gd name="T14" fmla="*/ 985 w 985"/>
                <a:gd name="T15" fmla="*/ 584 h 711"/>
                <a:gd name="T16" fmla="*/ 622 w 985"/>
                <a:gd name="T17" fmla="*/ 30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711">
                  <a:moveTo>
                    <a:pt x="622" y="301"/>
                  </a:moveTo>
                  <a:cubicBezTo>
                    <a:pt x="439" y="21"/>
                    <a:pt x="101" y="0"/>
                    <a:pt x="0" y="1"/>
                  </a:cubicBezTo>
                  <a:cubicBezTo>
                    <a:pt x="0" y="246"/>
                    <a:pt x="0" y="246"/>
                    <a:pt x="0" y="246"/>
                  </a:cubicBezTo>
                  <a:cubicBezTo>
                    <a:pt x="58" y="245"/>
                    <a:pt x="135" y="250"/>
                    <a:pt x="135" y="250"/>
                  </a:cubicBezTo>
                  <a:cubicBezTo>
                    <a:pt x="322" y="259"/>
                    <a:pt x="449" y="440"/>
                    <a:pt x="449" y="440"/>
                  </a:cubicBezTo>
                  <a:cubicBezTo>
                    <a:pt x="563" y="580"/>
                    <a:pt x="665" y="666"/>
                    <a:pt x="723" y="711"/>
                  </a:cubicBezTo>
                  <a:cubicBezTo>
                    <a:pt x="985" y="711"/>
                    <a:pt x="985" y="711"/>
                    <a:pt x="985" y="711"/>
                  </a:cubicBezTo>
                  <a:cubicBezTo>
                    <a:pt x="985" y="584"/>
                    <a:pt x="985" y="584"/>
                    <a:pt x="985" y="584"/>
                  </a:cubicBezTo>
                  <a:cubicBezTo>
                    <a:pt x="781" y="526"/>
                    <a:pt x="622" y="301"/>
                    <a:pt x="622" y="301"/>
                  </a:cubicBezTo>
                  <a:close/>
                </a:path>
              </a:pathLst>
            </a:custGeom>
            <a:solidFill>
              <a:srgbClr val="FFD63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96"/>
            <p:cNvSpPr/>
            <p:nvPr/>
          </p:nvSpPr>
          <p:spPr bwMode="auto">
            <a:xfrm>
              <a:off x="4791075" y="4130675"/>
              <a:ext cx="468313" cy="301625"/>
            </a:xfrm>
            <a:custGeom>
              <a:avLst/>
              <a:gdLst>
                <a:gd name="T0" fmla="*/ 459 w 724"/>
                <a:gd name="T1" fmla="*/ 202 h 466"/>
                <a:gd name="T2" fmla="*/ 136 w 724"/>
                <a:gd name="T3" fmla="*/ 7 h 466"/>
                <a:gd name="T4" fmla="*/ 10 w 724"/>
                <a:gd name="T5" fmla="*/ 0 h 466"/>
                <a:gd name="T6" fmla="*/ 0 w 724"/>
                <a:gd name="T7" fmla="*/ 1 h 466"/>
                <a:gd name="T8" fmla="*/ 0 w 724"/>
                <a:gd name="T9" fmla="*/ 7 h 466"/>
                <a:gd name="T10" fmla="*/ 0 w 724"/>
                <a:gd name="T11" fmla="*/ 13 h 466"/>
                <a:gd name="T12" fmla="*/ 9 w 724"/>
                <a:gd name="T13" fmla="*/ 12 h 466"/>
                <a:gd name="T14" fmla="*/ 134 w 724"/>
                <a:gd name="T15" fmla="*/ 17 h 466"/>
                <a:gd name="T16" fmla="*/ 438 w 724"/>
                <a:gd name="T17" fmla="*/ 202 h 466"/>
                <a:gd name="T18" fmla="*/ 439 w 724"/>
                <a:gd name="T19" fmla="*/ 202 h 466"/>
                <a:gd name="T20" fmla="*/ 703 w 724"/>
                <a:gd name="T21" fmla="*/ 466 h 466"/>
                <a:gd name="T22" fmla="*/ 724 w 724"/>
                <a:gd name="T23" fmla="*/ 466 h 466"/>
                <a:gd name="T24" fmla="*/ 459 w 724"/>
                <a:gd name="T25" fmla="*/ 202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4" h="466">
                  <a:moveTo>
                    <a:pt x="459" y="202"/>
                  </a:moveTo>
                  <a:cubicBezTo>
                    <a:pt x="451" y="190"/>
                    <a:pt x="324" y="17"/>
                    <a:pt x="136" y="7"/>
                  </a:cubicBezTo>
                  <a:cubicBezTo>
                    <a:pt x="135" y="7"/>
                    <a:pt x="66" y="0"/>
                    <a:pt x="10" y="0"/>
                  </a:cubicBezTo>
                  <a:cubicBezTo>
                    <a:pt x="7" y="0"/>
                    <a:pt x="3" y="0"/>
                    <a:pt x="0" y="1"/>
                  </a:cubicBezTo>
                  <a:cubicBezTo>
                    <a:pt x="0" y="7"/>
                    <a:pt x="0" y="7"/>
                    <a:pt x="0" y="7"/>
                  </a:cubicBezTo>
                  <a:cubicBezTo>
                    <a:pt x="0" y="9"/>
                    <a:pt x="0" y="11"/>
                    <a:pt x="0" y="13"/>
                  </a:cubicBezTo>
                  <a:cubicBezTo>
                    <a:pt x="3" y="12"/>
                    <a:pt x="6" y="12"/>
                    <a:pt x="9" y="12"/>
                  </a:cubicBezTo>
                  <a:cubicBezTo>
                    <a:pt x="65" y="12"/>
                    <a:pt x="133" y="17"/>
                    <a:pt x="134" y="17"/>
                  </a:cubicBezTo>
                  <a:cubicBezTo>
                    <a:pt x="313" y="26"/>
                    <a:pt x="437" y="200"/>
                    <a:pt x="438" y="202"/>
                  </a:cubicBezTo>
                  <a:cubicBezTo>
                    <a:pt x="439" y="202"/>
                    <a:pt x="439" y="202"/>
                    <a:pt x="439" y="202"/>
                  </a:cubicBezTo>
                  <a:cubicBezTo>
                    <a:pt x="547" y="334"/>
                    <a:pt x="643" y="419"/>
                    <a:pt x="703" y="466"/>
                  </a:cubicBezTo>
                  <a:cubicBezTo>
                    <a:pt x="724" y="466"/>
                    <a:pt x="724" y="466"/>
                    <a:pt x="724" y="466"/>
                  </a:cubicBezTo>
                  <a:cubicBezTo>
                    <a:pt x="666" y="420"/>
                    <a:pt x="568" y="335"/>
                    <a:pt x="459" y="202"/>
                  </a:cubicBezTo>
                  <a:close/>
                </a:path>
              </a:pathLst>
            </a:custGeom>
            <a:solidFill>
              <a:srgbClr val="D9B00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97"/>
            <p:cNvSpPr/>
            <p:nvPr/>
          </p:nvSpPr>
          <p:spPr bwMode="auto">
            <a:xfrm>
              <a:off x="4791075" y="3962400"/>
              <a:ext cx="646113" cy="469900"/>
            </a:xfrm>
            <a:custGeom>
              <a:avLst/>
              <a:gdLst>
                <a:gd name="T0" fmla="*/ 632 w 998"/>
                <a:gd name="T1" fmla="*/ 307 h 725"/>
                <a:gd name="T2" fmla="*/ 288 w 998"/>
                <a:gd name="T3" fmla="*/ 47 h 725"/>
                <a:gd name="T4" fmla="*/ 3 w 998"/>
                <a:gd name="T5" fmla="*/ 0 h 725"/>
                <a:gd name="T6" fmla="*/ 0 w 998"/>
                <a:gd name="T7" fmla="*/ 0 h 725"/>
                <a:gd name="T8" fmla="*/ 0 w 998"/>
                <a:gd name="T9" fmla="*/ 20 h 725"/>
                <a:gd name="T10" fmla="*/ 3 w 998"/>
                <a:gd name="T11" fmla="*/ 20 h 725"/>
                <a:gd name="T12" fmla="*/ 611 w 998"/>
                <a:gd name="T13" fmla="*/ 314 h 725"/>
                <a:gd name="T14" fmla="*/ 611 w 998"/>
                <a:gd name="T15" fmla="*/ 315 h 725"/>
                <a:gd name="T16" fmla="*/ 981 w 998"/>
                <a:gd name="T17" fmla="*/ 605 h 725"/>
                <a:gd name="T18" fmla="*/ 981 w 998"/>
                <a:gd name="T19" fmla="*/ 725 h 725"/>
                <a:gd name="T20" fmla="*/ 998 w 998"/>
                <a:gd name="T21" fmla="*/ 725 h 725"/>
                <a:gd name="T22" fmla="*/ 998 w 998"/>
                <a:gd name="T23" fmla="*/ 587 h 725"/>
                <a:gd name="T24" fmla="*/ 988 w 998"/>
                <a:gd name="T25" fmla="*/ 585 h 725"/>
                <a:gd name="T26" fmla="*/ 632 w 998"/>
                <a:gd name="T27" fmla="*/ 307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8" h="725">
                  <a:moveTo>
                    <a:pt x="632" y="307"/>
                  </a:moveTo>
                  <a:cubicBezTo>
                    <a:pt x="553" y="185"/>
                    <a:pt x="437" y="98"/>
                    <a:pt x="288" y="47"/>
                  </a:cubicBezTo>
                  <a:cubicBezTo>
                    <a:pt x="168" y="7"/>
                    <a:pt x="58" y="0"/>
                    <a:pt x="3" y="0"/>
                  </a:cubicBezTo>
                  <a:cubicBezTo>
                    <a:pt x="2" y="0"/>
                    <a:pt x="1" y="0"/>
                    <a:pt x="0" y="0"/>
                  </a:cubicBezTo>
                  <a:cubicBezTo>
                    <a:pt x="0" y="20"/>
                    <a:pt x="0" y="20"/>
                    <a:pt x="0" y="20"/>
                  </a:cubicBezTo>
                  <a:cubicBezTo>
                    <a:pt x="1" y="20"/>
                    <a:pt x="2" y="20"/>
                    <a:pt x="3" y="20"/>
                  </a:cubicBezTo>
                  <a:cubicBezTo>
                    <a:pt x="100" y="20"/>
                    <a:pt x="433" y="41"/>
                    <a:pt x="611" y="314"/>
                  </a:cubicBezTo>
                  <a:cubicBezTo>
                    <a:pt x="611" y="315"/>
                    <a:pt x="611" y="315"/>
                    <a:pt x="611" y="315"/>
                  </a:cubicBezTo>
                  <a:cubicBezTo>
                    <a:pt x="617" y="324"/>
                    <a:pt x="780" y="542"/>
                    <a:pt x="981" y="605"/>
                  </a:cubicBezTo>
                  <a:cubicBezTo>
                    <a:pt x="981" y="725"/>
                    <a:pt x="981" y="725"/>
                    <a:pt x="981" y="725"/>
                  </a:cubicBezTo>
                  <a:cubicBezTo>
                    <a:pt x="998" y="725"/>
                    <a:pt x="998" y="725"/>
                    <a:pt x="998" y="725"/>
                  </a:cubicBezTo>
                  <a:cubicBezTo>
                    <a:pt x="998" y="587"/>
                    <a:pt x="998" y="587"/>
                    <a:pt x="998" y="587"/>
                  </a:cubicBezTo>
                  <a:cubicBezTo>
                    <a:pt x="988" y="585"/>
                    <a:pt x="988" y="585"/>
                    <a:pt x="988" y="585"/>
                  </a:cubicBezTo>
                  <a:cubicBezTo>
                    <a:pt x="794" y="529"/>
                    <a:pt x="638" y="314"/>
                    <a:pt x="632" y="307"/>
                  </a:cubicBezTo>
                  <a:close/>
                </a:path>
              </a:pathLst>
            </a:custGeom>
            <a:solidFill>
              <a:srgbClr val="D9B00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298"/>
            <p:cNvSpPr/>
            <p:nvPr/>
          </p:nvSpPr>
          <p:spPr bwMode="auto">
            <a:xfrm>
              <a:off x="4927600" y="3865563"/>
              <a:ext cx="384175" cy="298450"/>
            </a:xfrm>
            <a:custGeom>
              <a:avLst/>
              <a:gdLst>
                <a:gd name="T0" fmla="*/ 562 w 594"/>
                <a:gd name="T1" fmla="*/ 30 h 462"/>
                <a:gd name="T2" fmla="*/ 531 w 594"/>
                <a:gd name="T3" fmla="*/ 24 h 462"/>
                <a:gd name="T4" fmla="*/ 311 w 594"/>
                <a:gd name="T5" fmla="*/ 8 h 462"/>
                <a:gd name="T6" fmla="*/ 282 w 594"/>
                <a:gd name="T7" fmla="*/ 8 h 462"/>
                <a:gd name="T8" fmla="*/ 63 w 594"/>
                <a:gd name="T9" fmla="*/ 24 h 462"/>
                <a:gd name="T10" fmla="*/ 31 w 594"/>
                <a:gd name="T11" fmla="*/ 31 h 462"/>
                <a:gd name="T12" fmla="*/ 30 w 594"/>
                <a:gd name="T13" fmla="*/ 34 h 462"/>
                <a:gd name="T14" fmla="*/ 0 w 594"/>
                <a:gd name="T15" fmla="*/ 165 h 462"/>
                <a:gd name="T16" fmla="*/ 297 w 594"/>
                <a:gd name="T17" fmla="*/ 462 h 462"/>
                <a:gd name="T18" fmla="*/ 594 w 594"/>
                <a:gd name="T19" fmla="*/ 165 h 462"/>
                <a:gd name="T20" fmla="*/ 562 w 594"/>
                <a:gd name="T21" fmla="*/ 3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4" h="462">
                  <a:moveTo>
                    <a:pt x="562" y="30"/>
                  </a:moveTo>
                  <a:cubicBezTo>
                    <a:pt x="552" y="16"/>
                    <a:pt x="531" y="24"/>
                    <a:pt x="531" y="24"/>
                  </a:cubicBezTo>
                  <a:cubicBezTo>
                    <a:pt x="412" y="77"/>
                    <a:pt x="311" y="8"/>
                    <a:pt x="311" y="8"/>
                  </a:cubicBezTo>
                  <a:cubicBezTo>
                    <a:pt x="298" y="0"/>
                    <a:pt x="282" y="8"/>
                    <a:pt x="282" y="8"/>
                  </a:cubicBezTo>
                  <a:cubicBezTo>
                    <a:pt x="190" y="77"/>
                    <a:pt x="63" y="24"/>
                    <a:pt x="63" y="24"/>
                  </a:cubicBezTo>
                  <a:cubicBezTo>
                    <a:pt x="42" y="16"/>
                    <a:pt x="31" y="31"/>
                    <a:pt x="31" y="31"/>
                  </a:cubicBezTo>
                  <a:cubicBezTo>
                    <a:pt x="31" y="32"/>
                    <a:pt x="30" y="33"/>
                    <a:pt x="30" y="34"/>
                  </a:cubicBezTo>
                  <a:cubicBezTo>
                    <a:pt x="10" y="75"/>
                    <a:pt x="0" y="119"/>
                    <a:pt x="0" y="165"/>
                  </a:cubicBezTo>
                  <a:cubicBezTo>
                    <a:pt x="0" y="328"/>
                    <a:pt x="133" y="462"/>
                    <a:pt x="297" y="462"/>
                  </a:cubicBezTo>
                  <a:cubicBezTo>
                    <a:pt x="461" y="462"/>
                    <a:pt x="594" y="328"/>
                    <a:pt x="594" y="165"/>
                  </a:cubicBezTo>
                  <a:cubicBezTo>
                    <a:pt x="594" y="116"/>
                    <a:pt x="582" y="71"/>
                    <a:pt x="562" y="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99"/>
            <p:cNvSpPr/>
            <p:nvPr/>
          </p:nvSpPr>
          <p:spPr bwMode="auto">
            <a:xfrm>
              <a:off x="4949825" y="3886200"/>
              <a:ext cx="339725" cy="47625"/>
            </a:xfrm>
            <a:custGeom>
              <a:avLst/>
              <a:gdLst>
                <a:gd name="T0" fmla="*/ 16 w 526"/>
                <a:gd name="T1" fmla="*/ 14 h 73"/>
                <a:gd name="T2" fmla="*/ 263 w 526"/>
                <a:gd name="T3" fmla="*/ 0 h 73"/>
                <a:gd name="T4" fmla="*/ 506 w 526"/>
                <a:gd name="T5" fmla="*/ 16 h 73"/>
                <a:gd name="T6" fmla="*/ 526 w 526"/>
                <a:gd name="T7" fmla="*/ 68 h 73"/>
                <a:gd name="T8" fmla="*/ 0 w 526"/>
                <a:gd name="T9" fmla="*/ 68 h 73"/>
                <a:gd name="T10" fmla="*/ 16 w 526"/>
                <a:gd name="T11" fmla="*/ 14 h 73"/>
              </a:gdLst>
              <a:ahLst/>
              <a:cxnLst>
                <a:cxn ang="0">
                  <a:pos x="T0" y="T1"/>
                </a:cxn>
                <a:cxn ang="0">
                  <a:pos x="T2" y="T3"/>
                </a:cxn>
                <a:cxn ang="0">
                  <a:pos x="T4" y="T5"/>
                </a:cxn>
                <a:cxn ang="0">
                  <a:pos x="T6" y="T7"/>
                </a:cxn>
                <a:cxn ang="0">
                  <a:pos x="T8" y="T9"/>
                </a:cxn>
                <a:cxn ang="0">
                  <a:pos x="T10" y="T11"/>
                </a:cxn>
              </a:cxnLst>
              <a:rect l="0" t="0" r="r" b="b"/>
              <a:pathLst>
                <a:path w="526" h="73">
                  <a:moveTo>
                    <a:pt x="16" y="14"/>
                  </a:moveTo>
                  <a:cubicBezTo>
                    <a:pt x="16" y="14"/>
                    <a:pt x="150" y="73"/>
                    <a:pt x="263" y="0"/>
                  </a:cubicBezTo>
                  <a:cubicBezTo>
                    <a:pt x="263" y="0"/>
                    <a:pt x="372" y="72"/>
                    <a:pt x="506" y="16"/>
                  </a:cubicBezTo>
                  <a:cubicBezTo>
                    <a:pt x="506" y="16"/>
                    <a:pt x="519" y="35"/>
                    <a:pt x="526" y="68"/>
                  </a:cubicBezTo>
                  <a:cubicBezTo>
                    <a:pt x="0" y="68"/>
                    <a:pt x="0" y="68"/>
                    <a:pt x="0" y="68"/>
                  </a:cubicBezTo>
                  <a:cubicBezTo>
                    <a:pt x="0" y="68"/>
                    <a:pt x="0" y="44"/>
                    <a:pt x="16" y="14"/>
                  </a:cubicBezTo>
                  <a:close/>
                </a:path>
              </a:pathLst>
            </a:custGeom>
            <a:solidFill>
              <a:srgbClr val="CC32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300"/>
            <p:cNvSpPr/>
            <p:nvPr/>
          </p:nvSpPr>
          <p:spPr bwMode="auto">
            <a:xfrm>
              <a:off x="4943475" y="3946525"/>
              <a:ext cx="350838" cy="203200"/>
            </a:xfrm>
            <a:custGeom>
              <a:avLst/>
              <a:gdLst>
                <a:gd name="T0" fmla="*/ 0 w 543"/>
                <a:gd name="T1" fmla="*/ 43 h 315"/>
                <a:gd name="T2" fmla="*/ 272 w 543"/>
                <a:gd name="T3" fmla="*/ 315 h 315"/>
                <a:gd name="T4" fmla="*/ 543 w 543"/>
                <a:gd name="T5" fmla="*/ 43 h 315"/>
                <a:gd name="T6" fmla="*/ 540 w 543"/>
                <a:gd name="T7" fmla="*/ 0 h 315"/>
                <a:gd name="T8" fmla="*/ 4 w 543"/>
                <a:gd name="T9" fmla="*/ 0 h 315"/>
                <a:gd name="T10" fmla="*/ 0 w 543"/>
                <a:gd name="T11" fmla="*/ 43 h 315"/>
              </a:gdLst>
              <a:ahLst/>
              <a:cxnLst>
                <a:cxn ang="0">
                  <a:pos x="T0" y="T1"/>
                </a:cxn>
                <a:cxn ang="0">
                  <a:pos x="T2" y="T3"/>
                </a:cxn>
                <a:cxn ang="0">
                  <a:pos x="T4" y="T5"/>
                </a:cxn>
                <a:cxn ang="0">
                  <a:pos x="T6" y="T7"/>
                </a:cxn>
                <a:cxn ang="0">
                  <a:pos x="T8" y="T9"/>
                </a:cxn>
                <a:cxn ang="0">
                  <a:pos x="T10" y="T11"/>
                </a:cxn>
              </a:cxnLst>
              <a:rect l="0" t="0" r="r" b="b"/>
              <a:pathLst>
                <a:path w="543" h="315">
                  <a:moveTo>
                    <a:pt x="0" y="43"/>
                  </a:moveTo>
                  <a:cubicBezTo>
                    <a:pt x="0" y="193"/>
                    <a:pt x="122" y="315"/>
                    <a:pt x="272" y="315"/>
                  </a:cubicBezTo>
                  <a:cubicBezTo>
                    <a:pt x="421" y="315"/>
                    <a:pt x="543" y="193"/>
                    <a:pt x="543" y="43"/>
                  </a:cubicBezTo>
                  <a:cubicBezTo>
                    <a:pt x="543" y="29"/>
                    <a:pt x="542" y="14"/>
                    <a:pt x="540" y="0"/>
                  </a:cubicBezTo>
                  <a:cubicBezTo>
                    <a:pt x="4" y="0"/>
                    <a:pt x="4" y="0"/>
                    <a:pt x="4" y="0"/>
                  </a:cubicBezTo>
                  <a:cubicBezTo>
                    <a:pt x="1" y="14"/>
                    <a:pt x="0" y="29"/>
                    <a:pt x="0" y="43"/>
                  </a:cubicBezTo>
                  <a:close/>
                </a:path>
              </a:pathLst>
            </a:custGeom>
            <a:solidFill>
              <a:srgbClr val="0078F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301"/>
            <p:cNvSpPr/>
            <p:nvPr/>
          </p:nvSpPr>
          <p:spPr bwMode="auto">
            <a:xfrm>
              <a:off x="5008563" y="3967163"/>
              <a:ext cx="69850" cy="103187"/>
            </a:xfrm>
            <a:custGeom>
              <a:avLst/>
              <a:gdLst>
                <a:gd name="T0" fmla="*/ 32 w 108"/>
                <a:gd name="T1" fmla="*/ 56 h 159"/>
                <a:gd name="T2" fmla="*/ 2 w 108"/>
                <a:gd name="T3" fmla="*/ 56 h 159"/>
                <a:gd name="T4" fmla="*/ 22 w 108"/>
                <a:gd name="T5" fmla="*/ 9 h 159"/>
                <a:gd name="T6" fmla="*/ 54 w 108"/>
                <a:gd name="T7" fmla="*/ 0 h 159"/>
                <a:gd name="T8" fmla="*/ 93 w 108"/>
                <a:gd name="T9" fmla="*/ 13 h 159"/>
                <a:gd name="T10" fmla="*/ 108 w 108"/>
                <a:gd name="T11" fmla="*/ 50 h 159"/>
                <a:gd name="T12" fmla="*/ 98 w 108"/>
                <a:gd name="T13" fmla="*/ 82 h 159"/>
                <a:gd name="T14" fmla="*/ 75 w 108"/>
                <a:gd name="T15" fmla="*/ 102 h 159"/>
                <a:gd name="T16" fmla="*/ 56 w 108"/>
                <a:gd name="T17" fmla="*/ 116 h 159"/>
                <a:gd name="T18" fmla="*/ 39 w 108"/>
                <a:gd name="T19" fmla="*/ 131 h 159"/>
                <a:gd name="T20" fmla="*/ 108 w 108"/>
                <a:gd name="T21" fmla="*/ 131 h 159"/>
                <a:gd name="T22" fmla="*/ 108 w 108"/>
                <a:gd name="T23" fmla="*/ 159 h 159"/>
                <a:gd name="T24" fmla="*/ 0 w 108"/>
                <a:gd name="T25" fmla="*/ 159 h 159"/>
                <a:gd name="T26" fmla="*/ 5 w 108"/>
                <a:gd name="T27" fmla="*/ 130 h 159"/>
                <a:gd name="T28" fmla="*/ 37 w 108"/>
                <a:gd name="T29" fmla="*/ 96 h 159"/>
                <a:gd name="T30" fmla="*/ 62 w 108"/>
                <a:gd name="T31" fmla="*/ 77 h 159"/>
                <a:gd name="T32" fmla="*/ 77 w 108"/>
                <a:gd name="T33" fmla="*/ 49 h 159"/>
                <a:gd name="T34" fmla="*/ 72 w 108"/>
                <a:gd name="T35" fmla="*/ 34 h 159"/>
                <a:gd name="T36" fmla="*/ 55 w 108"/>
                <a:gd name="T37" fmla="*/ 26 h 159"/>
                <a:gd name="T38" fmla="*/ 35 w 108"/>
                <a:gd name="T39" fmla="*/ 37 h 159"/>
                <a:gd name="T40" fmla="*/ 32 w 108"/>
                <a:gd name="T41" fmla="*/ 5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159">
                  <a:moveTo>
                    <a:pt x="32" y="56"/>
                  </a:moveTo>
                  <a:cubicBezTo>
                    <a:pt x="2" y="56"/>
                    <a:pt x="2" y="56"/>
                    <a:pt x="2" y="56"/>
                  </a:cubicBezTo>
                  <a:cubicBezTo>
                    <a:pt x="2" y="34"/>
                    <a:pt x="8" y="18"/>
                    <a:pt x="22" y="9"/>
                  </a:cubicBezTo>
                  <a:cubicBezTo>
                    <a:pt x="31" y="3"/>
                    <a:pt x="41" y="0"/>
                    <a:pt x="54" y="0"/>
                  </a:cubicBezTo>
                  <a:cubicBezTo>
                    <a:pt x="70" y="0"/>
                    <a:pt x="83" y="4"/>
                    <a:pt x="93" y="13"/>
                  </a:cubicBezTo>
                  <a:cubicBezTo>
                    <a:pt x="103" y="22"/>
                    <a:pt x="108" y="34"/>
                    <a:pt x="108" y="50"/>
                  </a:cubicBezTo>
                  <a:cubicBezTo>
                    <a:pt x="108" y="62"/>
                    <a:pt x="105" y="73"/>
                    <a:pt x="98" y="82"/>
                  </a:cubicBezTo>
                  <a:cubicBezTo>
                    <a:pt x="93" y="89"/>
                    <a:pt x="85" y="95"/>
                    <a:pt x="75" y="102"/>
                  </a:cubicBezTo>
                  <a:cubicBezTo>
                    <a:pt x="69" y="107"/>
                    <a:pt x="62" y="111"/>
                    <a:pt x="56" y="116"/>
                  </a:cubicBezTo>
                  <a:cubicBezTo>
                    <a:pt x="47" y="122"/>
                    <a:pt x="41" y="128"/>
                    <a:pt x="39" y="131"/>
                  </a:cubicBezTo>
                  <a:cubicBezTo>
                    <a:pt x="108" y="131"/>
                    <a:pt x="108" y="131"/>
                    <a:pt x="108" y="131"/>
                  </a:cubicBezTo>
                  <a:cubicBezTo>
                    <a:pt x="108" y="159"/>
                    <a:pt x="108" y="159"/>
                    <a:pt x="108" y="159"/>
                  </a:cubicBezTo>
                  <a:cubicBezTo>
                    <a:pt x="0" y="159"/>
                    <a:pt x="0" y="159"/>
                    <a:pt x="0" y="159"/>
                  </a:cubicBezTo>
                  <a:cubicBezTo>
                    <a:pt x="0" y="147"/>
                    <a:pt x="2" y="138"/>
                    <a:pt x="5" y="130"/>
                  </a:cubicBezTo>
                  <a:cubicBezTo>
                    <a:pt x="11" y="119"/>
                    <a:pt x="21" y="107"/>
                    <a:pt x="37" y="96"/>
                  </a:cubicBezTo>
                  <a:cubicBezTo>
                    <a:pt x="50" y="86"/>
                    <a:pt x="58" y="80"/>
                    <a:pt x="62" y="77"/>
                  </a:cubicBezTo>
                  <a:cubicBezTo>
                    <a:pt x="72" y="68"/>
                    <a:pt x="77" y="59"/>
                    <a:pt x="77" y="49"/>
                  </a:cubicBezTo>
                  <a:cubicBezTo>
                    <a:pt x="77" y="43"/>
                    <a:pt x="75" y="38"/>
                    <a:pt x="72" y="34"/>
                  </a:cubicBezTo>
                  <a:cubicBezTo>
                    <a:pt x="68" y="29"/>
                    <a:pt x="62" y="26"/>
                    <a:pt x="55" y="26"/>
                  </a:cubicBezTo>
                  <a:cubicBezTo>
                    <a:pt x="45" y="26"/>
                    <a:pt x="39" y="30"/>
                    <a:pt x="35" y="37"/>
                  </a:cubicBezTo>
                  <a:cubicBezTo>
                    <a:pt x="33" y="41"/>
                    <a:pt x="32" y="47"/>
                    <a:pt x="32" y="5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302"/>
            <p:cNvSpPr>
              <a:spLocks noEditPoints="1"/>
            </p:cNvSpPr>
            <p:nvPr/>
          </p:nvSpPr>
          <p:spPr bwMode="auto">
            <a:xfrm>
              <a:off x="5089525" y="3967163"/>
              <a:ext cx="71438" cy="106362"/>
            </a:xfrm>
            <a:custGeom>
              <a:avLst/>
              <a:gdLst>
                <a:gd name="T0" fmla="*/ 111 w 111"/>
                <a:gd name="T1" fmla="*/ 112 h 164"/>
                <a:gd name="T2" fmla="*/ 99 w 111"/>
                <a:gd name="T3" fmla="*/ 145 h 164"/>
                <a:gd name="T4" fmla="*/ 55 w 111"/>
                <a:gd name="T5" fmla="*/ 164 h 164"/>
                <a:gd name="T6" fmla="*/ 12 w 111"/>
                <a:gd name="T7" fmla="*/ 148 h 164"/>
                <a:gd name="T8" fmla="*/ 0 w 111"/>
                <a:gd name="T9" fmla="*/ 115 h 164"/>
                <a:gd name="T10" fmla="*/ 3 w 111"/>
                <a:gd name="T11" fmla="*/ 96 h 164"/>
                <a:gd name="T12" fmla="*/ 24 w 111"/>
                <a:gd name="T13" fmla="*/ 75 h 164"/>
                <a:gd name="T14" fmla="*/ 5 w 111"/>
                <a:gd name="T15" fmla="*/ 43 h 164"/>
                <a:gd name="T16" fmla="*/ 19 w 111"/>
                <a:gd name="T17" fmla="*/ 12 h 164"/>
                <a:gd name="T18" fmla="*/ 55 w 111"/>
                <a:gd name="T19" fmla="*/ 0 h 164"/>
                <a:gd name="T20" fmla="*/ 92 w 111"/>
                <a:gd name="T21" fmla="*/ 12 h 164"/>
                <a:gd name="T22" fmla="*/ 105 w 111"/>
                <a:gd name="T23" fmla="*/ 41 h 164"/>
                <a:gd name="T24" fmla="*/ 101 w 111"/>
                <a:gd name="T25" fmla="*/ 60 h 164"/>
                <a:gd name="T26" fmla="*/ 87 w 111"/>
                <a:gd name="T27" fmla="*/ 73 h 164"/>
                <a:gd name="T28" fmla="*/ 104 w 111"/>
                <a:gd name="T29" fmla="*/ 88 h 164"/>
                <a:gd name="T30" fmla="*/ 111 w 111"/>
                <a:gd name="T31" fmla="*/ 112 h 164"/>
                <a:gd name="T32" fmla="*/ 78 w 111"/>
                <a:gd name="T33" fmla="*/ 113 h 164"/>
                <a:gd name="T34" fmla="*/ 73 w 111"/>
                <a:gd name="T35" fmla="*/ 97 h 164"/>
                <a:gd name="T36" fmla="*/ 55 w 111"/>
                <a:gd name="T37" fmla="*/ 88 h 164"/>
                <a:gd name="T38" fmla="*/ 39 w 111"/>
                <a:gd name="T39" fmla="*/ 94 h 164"/>
                <a:gd name="T40" fmla="*/ 32 w 111"/>
                <a:gd name="T41" fmla="*/ 113 h 164"/>
                <a:gd name="T42" fmla="*/ 39 w 111"/>
                <a:gd name="T43" fmla="*/ 132 h 164"/>
                <a:gd name="T44" fmla="*/ 55 w 111"/>
                <a:gd name="T45" fmla="*/ 138 h 164"/>
                <a:gd name="T46" fmla="*/ 73 w 111"/>
                <a:gd name="T47" fmla="*/ 130 h 164"/>
                <a:gd name="T48" fmla="*/ 78 w 111"/>
                <a:gd name="T49" fmla="*/ 113 h 164"/>
                <a:gd name="T50" fmla="*/ 55 w 111"/>
                <a:gd name="T51" fmla="*/ 64 h 164"/>
                <a:gd name="T52" fmla="*/ 70 w 111"/>
                <a:gd name="T53" fmla="*/ 59 h 164"/>
                <a:gd name="T54" fmla="*/ 75 w 111"/>
                <a:gd name="T55" fmla="*/ 45 h 164"/>
                <a:gd name="T56" fmla="*/ 70 w 111"/>
                <a:gd name="T57" fmla="*/ 30 h 164"/>
                <a:gd name="T58" fmla="*/ 57 w 111"/>
                <a:gd name="T59" fmla="*/ 25 h 164"/>
                <a:gd name="T60" fmla="*/ 41 w 111"/>
                <a:gd name="T61" fmla="*/ 30 h 164"/>
                <a:gd name="T62" fmla="*/ 35 w 111"/>
                <a:gd name="T63" fmla="*/ 45 h 164"/>
                <a:gd name="T64" fmla="*/ 40 w 111"/>
                <a:gd name="T65" fmla="*/ 58 h 164"/>
                <a:gd name="T66" fmla="*/ 55 w 111"/>
                <a:gd name="T67" fmla="*/ 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1" h="164">
                  <a:moveTo>
                    <a:pt x="111" y="112"/>
                  </a:moveTo>
                  <a:cubicBezTo>
                    <a:pt x="111" y="125"/>
                    <a:pt x="107" y="136"/>
                    <a:pt x="99" y="145"/>
                  </a:cubicBezTo>
                  <a:cubicBezTo>
                    <a:pt x="89" y="157"/>
                    <a:pt x="74" y="164"/>
                    <a:pt x="55" y="164"/>
                  </a:cubicBezTo>
                  <a:cubicBezTo>
                    <a:pt x="37" y="164"/>
                    <a:pt x="22" y="158"/>
                    <a:pt x="12" y="148"/>
                  </a:cubicBezTo>
                  <a:cubicBezTo>
                    <a:pt x="4" y="139"/>
                    <a:pt x="0" y="128"/>
                    <a:pt x="0" y="115"/>
                  </a:cubicBezTo>
                  <a:cubicBezTo>
                    <a:pt x="0" y="107"/>
                    <a:pt x="1" y="101"/>
                    <a:pt x="3" y="96"/>
                  </a:cubicBezTo>
                  <a:cubicBezTo>
                    <a:pt x="7" y="87"/>
                    <a:pt x="14" y="79"/>
                    <a:pt x="24" y="75"/>
                  </a:cubicBezTo>
                  <a:cubicBezTo>
                    <a:pt x="11" y="68"/>
                    <a:pt x="5" y="58"/>
                    <a:pt x="5" y="43"/>
                  </a:cubicBezTo>
                  <a:cubicBezTo>
                    <a:pt x="5" y="30"/>
                    <a:pt x="10" y="20"/>
                    <a:pt x="19" y="12"/>
                  </a:cubicBezTo>
                  <a:cubicBezTo>
                    <a:pt x="29" y="4"/>
                    <a:pt x="40" y="0"/>
                    <a:pt x="55" y="0"/>
                  </a:cubicBezTo>
                  <a:cubicBezTo>
                    <a:pt x="71" y="0"/>
                    <a:pt x="83" y="4"/>
                    <a:pt x="92" y="12"/>
                  </a:cubicBezTo>
                  <a:cubicBezTo>
                    <a:pt x="101" y="20"/>
                    <a:pt x="105" y="30"/>
                    <a:pt x="105" y="41"/>
                  </a:cubicBezTo>
                  <a:cubicBezTo>
                    <a:pt x="105" y="49"/>
                    <a:pt x="104" y="55"/>
                    <a:pt x="101" y="60"/>
                  </a:cubicBezTo>
                  <a:cubicBezTo>
                    <a:pt x="98" y="66"/>
                    <a:pt x="93" y="70"/>
                    <a:pt x="87" y="73"/>
                  </a:cubicBezTo>
                  <a:cubicBezTo>
                    <a:pt x="95" y="78"/>
                    <a:pt x="101" y="82"/>
                    <a:pt x="104" y="88"/>
                  </a:cubicBezTo>
                  <a:cubicBezTo>
                    <a:pt x="108" y="94"/>
                    <a:pt x="111" y="102"/>
                    <a:pt x="111" y="112"/>
                  </a:cubicBezTo>
                  <a:close/>
                  <a:moveTo>
                    <a:pt x="78" y="113"/>
                  </a:moveTo>
                  <a:cubicBezTo>
                    <a:pt x="78" y="106"/>
                    <a:pt x="77" y="101"/>
                    <a:pt x="73" y="97"/>
                  </a:cubicBezTo>
                  <a:cubicBezTo>
                    <a:pt x="69" y="91"/>
                    <a:pt x="63" y="88"/>
                    <a:pt x="55" y="88"/>
                  </a:cubicBezTo>
                  <a:cubicBezTo>
                    <a:pt x="49" y="88"/>
                    <a:pt x="43" y="90"/>
                    <a:pt x="39" y="94"/>
                  </a:cubicBezTo>
                  <a:cubicBezTo>
                    <a:pt x="35" y="99"/>
                    <a:pt x="32" y="105"/>
                    <a:pt x="32" y="113"/>
                  </a:cubicBezTo>
                  <a:cubicBezTo>
                    <a:pt x="32" y="121"/>
                    <a:pt x="34" y="127"/>
                    <a:pt x="39" y="132"/>
                  </a:cubicBezTo>
                  <a:cubicBezTo>
                    <a:pt x="43" y="136"/>
                    <a:pt x="48" y="138"/>
                    <a:pt x="55" y="138"/>
                  </a:cubicBezTo>
                  <a:cubicBezTo>
                    <a:pt x="63" y="138"/>
                    <a:pt x="69" y="136"/>
                    <a:pt x="73" y="130"/>
                  </a:cubicBezTo>
                  <a:cubicBezTo>
                    <a:pt x="76" y="125"/>
                    <a:pt x="78" y="120"/>
                    <a:pt x="78" y="113"/>
                  </a:cubicBezTo>
                  <a:close/>
                  <a:moveTo>
                    <a:pt x="55" y="64"/>
                  </a:moveTo>
                  <a:cubicBezTo>
                    <a:pt x="61" y="64"/>
                    <a:pt x="66" y="63"/>
                    <a:pt x="70" y="59"/>
                  </a:cubicBezTo>
                  <a:cubicBezTo>
                    <a:pt x="73" y="55"/>
                    <a:pt x="75" y="51"/>
                    <a:pt x="75" y="45"/>
                  </a:cubicBezTo>
                  <a:cubicBezTo>
                    <a:pt x="75" y="39"/>
                    <a:pt x="73" y="34"/>
                    <a:pt x="70" y="30"/>
                  </a:cubicBezTo>
                  <a:cubicBezTo>
                    <a:pt x="66" y="27"/>
                    <a:pt x="62" y="25"/>
                    <a:pt x="57" y="25"/>
                  </a:cubicBezTo>
                  <a:cubicBezTo>
                    <a:pt x="50" y="25"/>
                    <a:pt x="44" y="27"/>
                    <a:pt x="41" y="30"/>
                  </a:cubicBezTo>
                  <a:cubicBezTo>
                    <a:pt x="37" y="34"/>
                    <a:pt x="35" y="39"/>
                    <a:pt x="35" y="45"/>
                  </a:cubicBezTo>
                  <a:cubicBezTo>
                    <a:pt x="35" y="50"/>
                    <a:pt x="37" y="54"/>
                    <a:pt x="40" y="58"/>
                  </a:cubicBezTo>
                  <a:cubicBezTo>
                    <a:pt x="44" y="62"/>
                    <a:pt x="49" y="64"/>
                    <a:pt x="55" y="6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303"/>
            <p:cNvSpPr>
              <a:spLocks noEditPoints="1"/>
            </p:cNvSpPr>
            <p:nvPr/>
          </p:nvSpPr>
          <p:spPr bwMode="auto">
            <a:xfrm>
              <a:off x="5170488" y="3967163"/>
              <a:ext cx="71438" cy="106362"/>
            </a:xfrm>
            <a:custGeom>
              <a:avLst/>
              <a:gdLst>
                <a:gd name="T0" fmla="*/ 0 w 110"/>
                <a:gd name="T1" fmla="*/ 82 h 164"/>
                <a:gd name="T2" fmla="*/ 13 w 110"/>
                <a:gd name="T3" fmla="*/ 20 h 164"/>
                <a:gd name="T4" fmla="*/ 55 w 110"/>
                <a:gd name="T5" fmla="*/ 0 h 164"/>
                <a:gd name="T6" fmla="*/ 97 w 110"/>
                <a:gd name="T7" fmla="*/ 20 h 164"/>
                <a:gd name="T8" fmla="*/ 110 w 110"/>
                <a:gd name="T9" fmla="*/ 82 h 164"/>
                <a:gd name="T10" fmla="*/ 97 w 110"/>
                <a:gd name="T11" fmla="*/ 144 h 164"/>
                <a:gd name="T12" fmla="*/ 55 w 110"/>
                <a:gd name="T13" fmla="*/ 164 h 164"/>
                <a:gd name="T14" fmla="*/ 13 w 110"/>
                <a:gd name="T15" fmla="*/ 143 h 164"/>
                <a:gd name="T16" fmla="*/ 0 w 110"/>
                <a:gd name="T17" fmla="*/ 82 h 164"/>
                <a:gd name="T18" fmla="*/ 32 w 110"/>
                <a:gd name="T19" fmla="*/ 82 h 164"/>
                <a:gd name="T20" fmla="*/ 37 w 110"/>
                <a:gd name="T21" fmla="*/ 126 h 164"/>
                <a:gd name="T22" fmla="*/ 55 w 110"/>
                <a:gd name="T23" fmla="*/ 138 h 164"/>
                <a:gd name="T24" fmla="*/ 73 w 110"/>
                <a:gd name="T25" fmla="*/ 126 h 164"/>
                <a:gd name="T26" fmla="*/ 78 w 110"/>
                <a:gd name="T27" fmla="*/ 82 h 164"/>
                <a:gd name="T28" fmla="*/ 73 w 110"/>
                <a:gd name="T29" fmla="*/ 38 h 164"/>
                <a:gd name="T30" fmla="*/ 55 w 110"/>
                <a:gd name="T31" fmla="*/ 25 h 164"/>
                <a:gd name="T32" fmla="*/ 37 w 110"/>
                <a:gd name="T33" fmla="*/ 37 h 164"/>
                <a:gd name="T34" fmla="*/ 32 w 110"/>
                <a:gd name="T35" fmla="*/ 8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64">
                  <a:moveTo>
                    <a:pt x="0" y="82"/>
                  </a:moveTo>
                  <a:cubicBezTo>
                    <a:pt x="0" y="54"/>
                    <a:pt x="4" y="33"/>
                    <a:pt x="13" y="20"/>
                  </a:cubicBezTo>
                  <a:cubicBezTo>
                    <a:pt x="22" y="6"/>
                    <a:pt x="36" y="0"/>
                    <a:pt x="55" y="0"/>
                  </a:cubicBezTo>
                  <a:cubicBezTo>
                    <a:pt x="74" y="0"/>
                    <a:pt x="88" y="6"/>
                    <a:pt x="97" y="20"/>
                  </a:cubicBezTo>
                  <a:cubicBezTo>
                    <a:pt x="106" y="33"/>
                    <a:pt x="110" y="54"/>
                    <a:pt x="110" y="82"/>
                  </a:cubicBezTo>
                  <a:cubicBezTo>
                    <a:pt x="110" y="110"/>
                    <a:pt x="106" y="130"/>
                    <a:pt x="97" y="144"/>
                  </a:cubicBezTo>
                  <a:cubicBezTo>
                    <a:pt x="88" y="157"/>
                    <a:pt x="74" y="164"/>
                    <a:pt x="55" y="164"/>
                  </a:cubicBezTo>
                  <a:cubicBezTo>
                    <a:pt x="36" y="164"/>
                    <a:pt x="23" y="157"/>
                    <a:pt x="13" y="143"/>
                  </a:cubicBezTo>
                  <a:cubicBezTo>
                    <a:pt x="4" y="130"/>
                    <a:pt x="0" y="109"/>
                    <a:pt x="0" y="82"/>
                  </a:cubicBezTo>
                  <a:close/>
                  <a:moveTo>
                    <a:pt x="32" y="82"/>
                  </a:moveTo>
                  <a:cubicBezTo>
                    <a:pt x="32" y="103"/>
                    <a:pt x="34" y="117"/>
                    <a:pt x="37" y="126"/>
                  </a:cubicBezTo>
                  <a:cubicBezTo>
                    <a:pt x="40" y="134"/>
                    <a:pt x="46" y="138"/>
                    <a:pt x="55" y="138"/>
                  </a:cubicBezTo>
                  <a:cubicBezTo>
                    <a:pt x="64" y="138"/>
                    <a:pt x="70" y="134"/>
                    <a:pt x="73" y="126"/>
                  </a:cubicBezTo>
                  <a:cubicBezTo>
                    <a:pt x="76" y="117"/>
                    <a:pt x="78" y="103"/>
                    <a:pt x="78" y="82"/>
                  </a:cubicBezTo>
                  <a:cubicBezTo>
                    <a:pt x="78" y="61"/>
                    <a:pt x="76" y="46"/>
                    <a:pt x="73" y="38"/>
                  </a:cubicBezTo>
                  <a:cubicBezTo>
                    <a:pt x="70" y="29"/>
                    <a:pt x="64" y="25"/>
                    <a:pt x="55" y="25"/>
                  </a:cubicBezTo>
                  <a:cubicBezTo>
                    <a:pt x="46" y="25"/>
                    <a:pt x="40" y="29"/>
                    <a:pt x="37" y="37"/>
                  </a:cubicBezTo>
                  <a:cubicBezTo>
                    <a:pt x="34" y="46"/>
                    <a:pt x="32" y="60"/>
                    <a:pt x="32"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59" name="组合 258"/>
          <p:cNvGrpSpPr/>
          <p:nvPr/>
        </p:nvGrpSpPr>
        <p:grpSpPr>
          <a:xfrm>
            <a:off x="2395810" y="2881528"/>
            <a:ext cx="323129" cy="323129"/>
            <a:chOff x="6340475" y="641350"/>
            <a:chExt cx="5480050" cy="5480050"/>
          </a:xfrm>
        </p:grpSpPr>
        <p:pic>
          <p:nvPicPr>
            <p:cNvPr id="260" name="Picture 391"/>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40475" y="641350"/>
              <a:ext cx="5480050" cy="548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1" name="Freeform 392"/>
            <p:cNvSpPr/>
            <p:nvPr/>
          </p:nvSpPr>
          <p:spPr bwMode="auto">
            <a:xfrm>
              <a:off x="7307263" y="2193925"/>
              <a:ext cx="3551238" cy="1646238"/>
            </a:xfrm>
            <a:custGeom>
              <a:avLst/>
              <a:gdLst>
                <a:gd name="T0" fmla="*/ 0 w 945"/>
                <a:gd name="T1" fmla="*/ 0 h 438"/>
                <a:gd name="T2" fmla="*/ 415 w 945"/>
                <a:gd name="T3" fmla="*/ 415 h 438"/>
                <a:gd name="T4" fmla="*/ 472 w 945"/>
                <a:gd name="T5" fmla="*/ 438 h 438"/>
                <a:gd name="T6" fmla="*/ 528 w 945"/>
                <a:gd name="T7" fmla="*/ 417 h 438"/>
                <a:gd name="T8" fmla="*/ 945 w 945"/>
                <a:gd name="T9" fmla="*/ 0 h 438"/>
                <a:gd name="T10" fmla="*/ 0 w 945"/>
                <a:gd name="T11" fmla="*/ 0 h 438"/>
              </a:gdLst>
              <a:ahLst/>
              <a:cxnLst>
                <a:cxn ang="0">
                  <a:pos x="T0" y="T1"/>
                </a:cxn>
                <a:cxn ang="0">
                  <a:pos x="T2" y="T3"/>
                </a:cxn>
                <a:cxn ang="0">
                  <a:pos x="T4" y="T5"/>
                </a:cxn>
                <a:cxn ang="0">
                  <a:pos x="T6" y="T7"/>
                </a:cxn>
                <a:cxn ang="0">
                  <a:pos x="T8" y="T9"/>
                </a:cxn>
                <a:cxn ang="0">
                  <a:pos x="T10" y="T11"/>
                </a:cxn>
              </a:cxnLst>
              <a:rect l="0" t="0" r="r" b="b"/>
              <a:pathLst>
                <a:path w="945" h="438">
                  <a:moveTo>
                    <a:pt x="0" y="0"/>
                  </a:moveTo>
                  <a:cubicBezTo>
                    <a:pt x="415" y="415"/>
                    <a:pt x="415" y="415"/>
                    <a:pt x="415" y="415"/>
                  </a:cubicBezTo>
                  <a:cubicBezTo>
                    <a:pt x="430" y="430"/>
                    <a:pt x="450" y="438"/>
                    <a:pt x="472" y="438"/>
                  </a:cubicBezTo>
                  <a:cubicBezTo>
                    <a:pt x="493" y="438"/>
                    <a:pt x="513" y="430"/>
                    <a:pt x="528" y="417"/>
                  </a:cubicBezTo>
                  <a:cubicBezTo>
                    <a:pt x="530" y="415"/>
                    <a:pt x="945" y="0"/>
                    <a:pt x="945"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393"/>
            <p:cNvSpPr/>
            <p:nvPr/>
          </p:nvSpPr>
          <p:spPr bwMode="auto">
            <a:xfrm>
              <a:off x="7242175" y="2246313"/>
              <a:ext cx="1131888" cy="2262188"/>
            </a:xfrm>
            <a:custGeom>
              <a:avLst/>
              <a:gdLst>
                <a:gd name="T0" fmla="*/ 713 w 713"/>
                <a:gd name="T1" fmla="*/ 713 h 1425"/>
                <a:gd name="T2" fmla="*/ 0 w 713"/>
                <a:gd name="T3" fmla="*/ 1425 h 1425"/>
                <a:gd name="T4" fmla="*/ 0 w 713"/>
                <a:gd name="T5" fmla="*/ 0 h 1425"/>
                <a:gd name="T6" fmla="*/ 713 w 713"/>
                <a:gd name="T7" fmla="*/ 713 h 1425"/>
              </a:gdLst>
              <a:ahLst/>
              <a:cxnLst>
                <a:cxn ang="0">
                  <a:pos x="T0" y="T1"/>
                </a:cxn>
                <a:cxn ang="0">
                  <a:pos x="T2" y="T3"/>
                </a:cxn>
                <a:cxn ang="0">
                  <a:pos x="T4" y="T5"/>
                </a:cxn>
                <a:cxn ang="0">
                  <a:pos x="T6" y="T7"/>
                </a:cxn>
              </a:cxnLst>
              <a:rect l="0" t="0" r="r" b="b"/>
              <a:pathLst>
                <a:path w="713" h="1425">
                  <a:moveTo>
                    <a:pt x="713" y="713"/>
                  </a:moveTo>
                  <a:lnTo>
                    <a:pt x="0" y="1425"/>
                  </a:lnTo>
                  <a:lnTo>
                    <a:pt x="0" y="0"/>
                  </a:lnTo>
                  <a:lnTo>
                    <a:pt x="713" y="7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394"/>
            <p:cNvSpPr/>
            <p:nvPr/>
          </p:nvSpPr>
          <p:spPr bwMode="auto">
            <a:xfrm>
              <a:off x="7283450" y="3425825"/>
              <a:ext cx="3594100" cy="1143000"/>
            </a:xfrm>
            <a:custGeom>
              <a:avLst/>
              <a:gdLst>
                <a:gd name="T0" fmla="*/ 478 w 956"/>
                <a:gd name="T1" fmla="*/ 134 h 304"/>
                <a:gd name="T2" fmla="*/ 409 w 956"/>
                <a:gd name="T3" fmla="*/ 107 h 304"/>
                <a:gd name="T4" fmla="*/ 409 w 956"/>
                <a:gd name="T5" fmla="*/ 106 h 304"/>
                <a:gd name="T6" fmla="*/ 303 w 956"/>
                <a:gd name="T7" fmla="*/ 0 h 304"/>
                <a:gd name="T8" fmla="*/ 0 w 956"/>
                <a:gd name="T9" fmla="*/ 304 h 304"/>
                <a:gd name="T10" fmla="*/ 956 w 956"/>
                <a:gd name="T11" fmla="*/ 304 h 304"/>
                <a:gd name="T12" fmla="*/ 653 w 956"/>
                <a:gd name="T13" fmla="*/ 0 h 304"/>
                <a:gd name="T14" fmla="*/ 544 w 956"/>
                <a:gd name="T15" fmla="*/ 109 h 304"/>
                <a:gd name="T16" fmla="*/ 478 w 956"/>
                <a:gd name="T17" fmla="*/ 13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6" h="304">
                  <a:moveTo>
                    <a:pt x="478" y="134"/>
                  </a:moveTo>
                  <a:cubicBezTo>
                    <a:pt x="453" y="134"/>
                    <a:pt x="428" y="124"/>
                    <a:pt x="409" y="107"/>
                  </a:cubicBezTo>
                  <a:cubicBezTo>
                    <a:pt x="409" y="106"/>
                    <a:pt x="409" y="106"/>
                    <a:pt x="409" y="106"/>
                  </a:cubicBezTo>
                  <a:cubicBezTo>
                    <a:pt x="303" y="0"/>
                    <a:pt x="303" y="0"/>
                    <a:pt x="303" y="0"/>
                  </a:cubicBezTo>
                  <a:cubicBezTo>
                    <a:pt x="0" y="304"/>
                    <a:pt x="0" y="304"/>
                    <a:pt x="0" y="304"/>
                  </a:cubicBezTo>
                  <a:cubicBezTo>
                    <a:pt x="956" y="304"/>
                    <a:pt x="956" y="304"/>
                    <a:pt x="956" y="304"/>
                  </a:cubicBezTo>
                  <a:cubicBezTo>
                    <a:pt x="653" y="0"/>
                    <a:pt x="653" y="0"/>
                    <a:pt x="653" y="0"/>
                  </a:cubicBezTo>
                  <a:cubicBezTo>
                    <a:pt x="590" y="63"/>
                    <a:pt x="545" y="108"/>
                    <a:pt x="544" y="109"/>
                  </a:cubicBezTo>
                  <a:cubicBezTo>
                    <a:pt x="526" y="125"/>
                    <a:pt x="503" y="134"/>
                    <a:pt x="478" y="1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395"/>
            <p:cNvSpPr/>
            <p:nvPr/>
          </p:nvSpPr>
          <p:spPr bwMode="auto">
            <a:xfrm>
              <a:off x="9791700" y="2246313"/>
              <a:ext cx="1127125" cy="2262188"/>
            </a:xfrm>
            <a:custGeom>
              <a:avLst/>
              <a:gdLst>
                <a:gd name="T0" fmla="*/ 0 w 710"/>
                <a:gd name="T1" fmla="*/ 713 h 1425"/>
                <a:gd name="T2" fmla="*/ 710 w 710"/>
                <a:gd name="T3" fmla="*/ 1425 h 1425"/>
                <a:gd name="T4" fmla="*/ 710 w 710"/>
                <a:gd name="T5" fmla="*/ 0 h 1425"/>
                <a:gd name="T6" fmla="*/ 0 w 710"/>
                <a:gd name="T7" fmla="*/ 713 h 1425"/>
              </a:gdLst>
              <a:ahLst/>
              <a:cxnLst>
                <a:cxn ang="0">
                  <a:pos x="T0" y="T1"/>
                </a:cxn>
                <a:cxn ang="0">
                  <a:pos x="T2" y="T3"/>
                </a:cxn>
                <a:cxn ang="0">
                  <a:pos x="T4" y="T5"/>
                </a:cxn>
                <a:cxn ang="0">
                  <a:pos x="T6" y="T7"/>
                </a:cxn>
              </a:cxnLst>
              <a:rect l="0" t="0" r="r" b="b"/>
              <a:pathLst>
                <a:path w="710" h="1425">
                  <a:moveTo>
                    <a:pt x="0" y="713"/>
                  </a:moveTo>
                  <a:lnTo>
                    <a:pt x="710" y="1425"/>
                  </a:lnTo>
                  <a:lnTo>
                    <a:pt x="710" y="0"/>
                  </a:lnTo>
                  <a:lnTo>
                    <a:pt x="0" y="7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5" name="组合 264"/>
          <p:cNvGrpSpPr/>
          <p:nvPr/>
        </p:nvGrpSpPr>
        <p:grpSpPr>
          <a:xfrm>
            <a:off x="3292258" y="2502005"/>
            <a:ext cx="324042" cy="324042"/>
            <a:chOff x="4791075" y="2438400"/>
            <a:chExt cx="942975" cy="942975"/>
          </a:xfrm>
        </p:grpSpPr>
        <p:sp>
          <p:nvSpPr>
            <p:cNvPr id="266" name="Freeform 304"/>
            <p:cNvSpPr/>
            <p:nvPr/>
          </p:nvSpPr>
          <p:spPr bwMode="auto">
            <a:xfrm>
              <a:off x="4791075" y="2438400"/>
              <a:ext cx="942975" cy="942975"/>
            </a:xfrm>
            <a:custGeom>
              <a:avLst/>
              <a:gdLst>
                <a:gd name="T0" fmla="*/ 1458 w 1458"/>
                <a:gd name="T1" fmla="*/ 459 h 1459"/>
                <a:gd name="T2" fmla="*/ 1458 w 1458"/>
                <a:gd name="T3" fmla="*/ 405 h 1459"/>
                <a:gd name="T4" fmla="*/ 1457 w 1458"/>
                <a:gd name="T5" fmla="*/ 362 h 1459"/>
                <a:gd name="T6" fmla="*/ 1449 w 1458"/>
                <a:gd name="T7" fmla="*/ 266 h 1459"/>
                <a:gd name="T8" fmla="*/ 1420 w 1458"/>
                <a:gd name="T9" fmla="*/ 175 h 1459"/>
                <a:gd name="T10" fmla="*/ 1362 w 1458"/>
                <a:gd name="T11" fmla="*/ 97 h 1459"/>
                <a:gd name="T12" fmla="*/ 1284 w 1458"/>
                <a:gd name="T13" fmla="*/ 39 h 1459"/>
                <a:gd name="T14" fmla="*/ 1193 w 1458"/>
                <a:gd name="T15" fmla="*/ 10 h 1459"/>
                <a:gd name="T16" fmla="*/ 1097 w 1458"/>
                <a:gd name="T17" fmla="*/ 1 h 1459"/>
                <a:gd name="T18" fmla="*/ 1053 w 1458"/>
                <a:gd name="T19" fmla="*/ 1 h 1459"/>
                <a:gd name="T20" fmla="*/ 1000 w 1458"/>
                <a:gd name="T21" fmla="*/ 0 h 1459"/>
                <a:gd name="T22" fmla="*/ 458 w 1458"/>
                <a:gd name="T23" fmla="*/ 0 h 1459"/>
                <a:gd name="T24" fmla="*/ 405 w 1458"/>
                <a:gd name="T25" fmla="*/ 1 h 1459"/>
                <a:gd name="T26" fmla="*/ 361 w 1458"/>
                <a:gd name="T27" fmla="*/ 1 h 1459"/>
                <a:gd name="T28" fmla="*/ 265 w 1458"/>
                <a:gd name="T29" fmla="*/ 10 h 1459"/>
                <a:gd name="T30" fmla="*/ 175 w 1458"/>
                <a:gd name="T31" fmla="*/ 39 h 1459"/>
                <a:gd name="T32" fmla="*/ 96 w 1458"/>
                <a:gd name="T33" fmla="*/ 97 h 1459"/>
                <a:gd name="T34" fmla="*/ 38 w 1458"/>
                <a:gd name="T35" fmla="*/ 175 h 1459"/>
                <a:gd name="T36" fmla="*/ 9 w 1458"/>
                <a:gd name="T37" fmla="*/ 266 h 1459"/>
                <a:gd name="T38" fmla="*/ 1 w 1458"/>
                <a:gd name="T39" fmla="*/ 362 h 1459"/>
                <a:gd name="T40" fmla="*/ 0 w 1458"/>
                <a:gd name="T41" fmla="*/ 405 h 1459"/>
                <a:gd name="T42" fmla="*/ 0 w 1458"/>
                <a:gd name="T43" fmla="*/ 459 h 1459"/>
                <a:gd name="T44" fmla="*/ 0 w 1458"/>
                <a:gd name="T45" fmla="*/ 1001 h 1459"/>
                <a:gd name="T46" fmla="*/ 0 w 1458"/>
                <a:gd name="T47" fmla="*/ 1054 h 1459"/>
                <a:gd name="T48" fmla="*/ 1 w 1458"/>
                <a:gd name="T49" fmla="*/ 1098 h 1459"/>
                <a:gd name="T50" fmla="*/ 9 w 1458"/>
                <a:gd name="T51" fmla="*/ 1193 h 1459"/>
                <a:gd name="T52" fmla="*/ 38 w 1458"/>
                <a:gd name="T53" fmla="*/ 1284 h 1459"/>
                <a:gd name="T54" fmla="*/ 96 w 1458"/>
                <a:gd name="T55" fmla="*/ 1363 h 1459"/>
                <a:gd name="T56" fmla="*/ 175 w 1458"/>
                <a:gd name="T57" fmla="*/ 1421 h 1459"/>
                <a:gd name="T58" fmla="*/ 265 w 1458"/>
                <a:gd name="T59" fmla="*/ 1450 h 1459"/>
                <a:gd name="T60" fmla="*/ 361 w 1458"/>
                <a:gd name="T61" fmla="*/ 1458 h 1459"/>
                <a:gd name="T62" fmla="*/ 405 w 1458"/>
                <a:gd name="T63" fmla="*/ 1459 h 1459"/>
                <a:gd name="T64" fmla="*/ 458 w 1458"/>
                <a:gd name="T65" fmla="*/ 1459 h 1459"/>
                <a:gd name="T66" fmla="*/ 1000 w 1458"/>
                <a:gd name="T67" fmla="*/ 1459 h 1459"/>
                <a:gd name="T68" fmla="*/ 1053 w 1458"/>
                <a:gd name="T69" fmla="*/ 1459 h 1459"/>
                <a:gd name="T70" fmla="*/ 1097 w 1458"/>
                <a:gd name="T71" fmla="*/ 1458 h 1459"/>
                <a:gd name="T72" fmla="*/ 1193 w 1458"/>
                <a:gd name="T73" fmla="*/ 1450 h 1459"/>
                <a:gd name="T74" fmla="*/ 1284 w 1458"/>
                <a:gd name="T75" fmla="*/ 1421 h 1459"/>
                <a:gd name="T76" fmla="*/ 1362 w 1458"/>
                <a:gd name="T77" fmla="*/ 1363 h 1459"/>
                <a:gd name="T78" fmla="*/ 1420 w 1458"/>
                <a:gd name="T79" fmla="*/ 1284 h 1459"/>
                <a:gd name="T80" fmla="*/ 1449 w 1458"/>
                <a:gd name="T81" fmla="*/ 1193 h 1459"/>
                <a:gd name="T82" fmla="*/ 1457 w 1458"/>
                <a:gd name="T83" fmla="*/ 1098 h 1459"/>
                <a:gd name="T84" fmla="*/ 1458 w 1458"/>
                <a:gd name="T85" fmla="*/ 1054 h 1459"/>
                <a:gd name="T86" fmla="*/ 1458 w 1458"/>
                <a:gd name="T87" fmla="*/ 1001 h 1459"/>
                <a:gd name="T88" fmla="*/ 1458 w 1458"/>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8" h="1459">
                  <a:moveTo>
                    <a:pt x="1458" y="459"/>
                  </a:moveTo>
                  <a:cubicBezTo>
                    <a:pt x="1458" y="446"/>
                    <a:pt x="1458" y="427"/>
                    <a:pt x="1458" y="405"/>
                  </a:cubicBezTo>
                  <a:cubicBezTo>
                    <a:pt x="1458" y="382"/>
                    <a:pt x="1458" y="373"/>
                    <a:pt x="1457" y="362"/>
                  </a:cubicBezTo>
                  <a:cubicBezTo>
                    <a:pt x="1457" y="329"/>
                    <a:pt x="1455" y="296"/>
                    <a:pt x="1449" y="266"/>
                  </a:cubicBezTo>
                  <a:cubicBezTo>
                    <a:pt x="1443" y="234"/>
                    <a:pt x="1435" y="205"/>
                    <a:pt x="1420" y="175"/>
                  </a:cubicBezTo>
                  <a:cubicBezTo>
                    <a:pt x="1405" y="146"/>
                    <a:pt x="1384" y="120"/>
                    <a:pt x="1362" y="97"/>
                  </a:cubicBezTo>
                  <a:cubicBezTo>
                    <a:pt x="1339" y="74"/>
                    <a:pt x="1313" y="54"/>
                    <a:pt x="1284" y="39"/>
                  </a:cubicBezTo>
                  <a:cubicBezTo>
                    <a:pt x="1254" y="24"/>
                    <a:pt x="1225" y="16"/>
                    <a:pt x="1193" y="10"/>
                  </a:cubicBezTo>
                  <a:cubicBezTo>
                    <a:pt x="1163" y="4"/>
                    <a:pt x="1130" y="2"/>
                    <a:pt x="1097" y="1"/>
                  </a:cubicBezTo>
                  <a:cubicBezTo>
                    <a:pt x="1086" y="1"/>
                    <a:pt x="1077" y="1"/>
                    <a:pt x="1053" y="1"/>
                  </a:cubicBezTo>
                  <a:cubicBezTo>
                    <a:pt x="1031" y="1"/>
                    <a:pt x="1013" y="0"/>
                    <a:pt x="1000" y="0"/>
                  </a:cubicBezTo>
                  <a:cubicBezTo>
                    <a:pt x="458" y="0"/>
                    <a:pt x="458" y="0"/>
                    <a:pt x="458" y="0"/>
                  </a:cubicBezTo>
                  <a:cubicBezTo>
                    <a:pt x="445" y="0"/>
                    <a:pt x="427" y="1"/>
                    <a:pt x="405" y="1"/>
                  </a:cubicBezTo>
                  <a:cubicBezTo>
                    <a:pt x="381" y="1"/>
                    <a:pt x="372" y="1"/>
                    <a:pt x="361" y="1"/>
                  </a:cubicBezTo>
                  <a:cubicBezTo>
                    <a:pt x="328" y="2"/>
                    <a:pt x="295" y="4"/>
                    <a:pt x="265"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3" y="296"/>
                    <a:pt x="1" y="329"/>
                    <a:pt x="1" y="362"/>
                  </a:cubicBezTo>
                  <a:cubicBezTo>
                    <a:pt x="0" y="373"/>
                    <a:pt x="0" y="382"/>
                    <a:pt x="0" y="405"/>
                  </a:cubicBezTo>
                  <a:cubicBezTo>
                    <a:pt x="0" y="427"/>
                    <a:pt x="0" y="446"/>
                    <a:pt x="0" y="459"/>
                  </a:cubicBezTo>
                  <a:cubicBezTo>
                    <a:pt x="0" y="1001"/>
                    <a:pt x="0" y="1001"/>
                    <a:pt x="0" y="1001"/>
                  </a:cubicBezTo>
                  <a:cubicBezTo>
                    <a:pt x="0" y="1014"/>
                    <a:pt x="0" y="1032"/>
                    <a:pt x="0" y="1054"/>
                  </a:cubicBezTo>
                  <a:cubicBezTo>
                    <a:pt x="0" y="1077"/>
                    <a:pt x="0" y="1087"/>
                    <a:pt x="1" y="1098"/>
                  </a:cubicBezTo>
                  <a:cubicBezTo>
                    <a:pt x="1" y="1131"/>
                    <a:pt x="3"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5" y="1450"/>
                  </a:cubicBezTo>
                  <a:cubicBezTo>
                    <a:pt x="295" y="1455"/>
                    <a:pt x="328" y="1458"/>
                    <a:pt x="361" y="1458"/>
                  </a:cubicBezTo>
                  <a:cubicBezTo>
                    <a:pt x="372" y="1458"/>
                    <a:pt x="381" y="1459"/>
                    <a:pt x="405" y="1459"/>
                  </a:cubicBezTo>
                  <a:cubicBezTo>
                    <a:pt x="427" y="1459"/>
                    <a:pt x="445" y="1459"/>
                    <a:pt x="458" y="1459"/>
                  </a:cubicBezTo>
                  <a:cubicBezTo>
                    <a:pt x="1000" y="1459"/>
                    <a:pt x="1000" y="1459"/>
                    <a:pt x="1000" y="1459"/>
                  </a:cubicBezTo>
                  <a:cubicBezTo>
                    <a:pt x="1013" y="1459"/>
                    <a:pt x="1031" y="1459"/>
                    <a:pt x="1053" y="1459"/>
                  </a:cubicBezTo>
                  <a:cubicBezTo>
                    <a:pt x="1077" y="1459"/>
                    <a:pt x="1086" y="1458"/>
                    <a:pt x="1097" y="1458"/>
                  </a:cubicBezTo>
                  <a:cubicBezTo>
                    <a:pt x="1130" y="1458"/>
                    <a:pt x="1163" y="1455"/>
                    <a:pt x="1193" y="1450"/>
                  </a:cubicBezTo>
                  <a:cubicBezTo>
                    <a:pt x="1225" y="1444"/>
                    <a:pt x="1254" y="1436"/>
                    <a:pt x="1284" y="1421"/>
                  </a:cubicBezTo>
                  <a:cubicBezTo>
                    <a:pt x="1313" y="1406"/>
                    <a:pt x="1339" y="1385"/>
                    <a:pt x="1362" y="1363"/>
                  </a:cubicBezTo>
                  <a:cubicBezTo>
                    <a:pt x="1384" y="1340"/>
                    <a:pt x="1405" y="1314"/>
                    <a:pt x="1420" y="1284"/>
                  </a:cubicBezTo>
                  <a:cubicBezTo>
                    <a:pt x="1435" y="1255"/>
                    <a:pt x="1443" y="1226"/>
                    <a:pt x="1449" y="1193"/>
                  </a:cubicBezTo>
                  <a:cubicBezTo>
                    <a:pt x="1455" y="1164"/>
                    <a:pt x="1457" y="1131"/>
                    <a:pt x="1457" y="1098"/>
                  </a:cubicBezTo>
                  <a:cubicBezTo>
                    <a:pt x="1458" y="1087"/>
                    <a:pt x="1458" y="1077"/>
                    <a:pt x="1458" y="1054"/>
                  </a:cubicBezTo>
                  <a:cubicBezTo>
                    <a:pt x="1458" y="1032"/>
                    <a:pt x="1458" y="1014"/>
                    <a:pt x="1458" y="1001"/>
                  </a:cubicBezTo>
                  <a:lnTo>
                    <a:pt x="1458" y="459"/>
                  </a:lnTo>
                  <a:close/>
                </a:path>
              </a:pathLst>
            </a:custGeom>
            <a:solidFill>
              <a:srgbClr val="0D0D0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Oval 305"/>
            <p:cNvSpPr>
              <a:spLocks noChangeArrowheads="1"/>
            </p:cNvSpPr>
            <p:nvPr/>
          </p:nvSpPr>
          <p:spPr bwMode="auto">
            <a:xfrm>
              <a:off x="4849813" y="2497138"/>
              <a:ext cx="819150" cy="819150"/>
            </a:xfrm>
            <a:prstGeom prst="ellipse">
              <a:avLst/>
            </a:prstGeom>
            <a:solidFill>
              <a:srgbClr val="F3F3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306"/>
            <p:cNvSpPr/>
            <p:nvPr/>
          </p:nvSpPr>
          <p:spPr bwMode="auto">
            <a:xfrm>
              <a:off x="5216525" y="2557463"/>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307"/>
            <p:cNvSpPr/>
            <p:nvPr/>
          </p:nvSpPr>
          <p:spPr bwMode="auto">
            <a:xfrm>
              <a:off x="5262563" y="2557463"/>
              <a:ext cx="44450" cy="66675"/>
            </a:xfrm>
            <a:custGeom>
              <a:avLst/>
              <a:gdLst>
                <a:gd name="T0" fmla="*/ 13 w 69"/>
                <a:gd name="T1" fmla="*/ 33 h 103"/>
                <a:gd name="T2" fmla="*/ 3 w 69"/>
                <a:gd name="T3" fmla="*/ 33 h 103"/>
                <a:gd name="T4" fmla="*/ 12 w 69"/>
                <a:gd name="T5" fmla="*/ 9 h 103"/>
                <a:gd name="T6" fmla="*/ 37 w 69"/>
                <a:gd name="T7" fmla="*/ 0 h 103"/>
                <a:gd name="T8" fmla="*/ 61 w 69"/>
                <a:gd name="T9" fmla="*/ 8 h 103"/>
                <a:gd name="T10" fmla="*/ 69 w 69"/>
                <a:gd name="T11" fmla="*/ 28 h 103"/>
                <a:gd name="T12" fmla="*/ 52 w 69"/>
                <a:gd name="T13" fmla="*/ 57 h 103"/>
                <a:gd name="T14" fmla="*/ 24 w 69"/>
                <a:gd name="T15" fmla="*/ 74 h 103"/>
                <a:gd name="T16" fmla="*/ 14 w 69"/>
                <a:gd name="T17" fmla="*/ 83 h 103"/>
                <a:gd name="T18" fmla="*/ 10 w 69"/>
                <a:gd name="T19" fmla="*/ 95 h 103"/>
                <a:gd name="T20" fmla="*/ 68 w 69"/>
                <a:gd name="T21" fmla="*/ 95 h 103"/>
                <a:gd name="T22" fmla="*/ 68 w 69"/>
                <a:gd name="T23" fmla="*/ 103 h 103"/>
                <a:gd name="T24" fmla="*/ 0 w 69"/>
                <a:gd name="T25" fmla="*/ 103 h 103"/>
                <a:gd name="T26" fmla="*/ 2 w 69"/>
                <a:gd name="T27" fmla="*/ 89 h 103"/>
                <a:gd name="T28" fmla="*/ 8 w 69"/>
                <a:gd name="T29" fmla="*/ 78 h 103"/>
                <a:gd name="T30" fmla="*/ 31 w 69"/>
                <a:gd name="T31" fmla="*/ 59 h 103"/>
                <a:gd name="T32" fmla="*/ 50 w 69"/>
                <a:gd name="T33" fmla="*/ 47 h 103"/>
                <a:gd name="T34" fmla="*/ 58 w 69"/>
                <a:gd name="T35" fmla="*/ 29 h 103"/>
                <a:gd name="T36" fmla="*/ 52 w 69"/>
                <a:gd name="T37" fmla="*/ 13 h 103"/>
                <a:gd name="T38" fmla="*/ 36 w 69"/>
                <a:gd name="T39" fmla="*/ 7 h 103"/>
                <a:gd name="T40" fmla="*/ 19 w 69"/>
                <a:gd name="T41" fmla="*/ 15 h 103"/>
                <a:gd name="T42" fmla="*/ 13 w 69"/>
                <a:gd name="T43" fmla="*/ 3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03">
                  <a:moveTo>
                    <a:pt x="13" y="33"/>
                  </a:moveTo>
                  <a:cubicBezTo>
                    <a:pt x="3" y="33"/>
                    <a:pt x="3" y="33"/>
                    <a:pt x="3" y="33"/>
                  </a:cubicBezTo>
                  <a:cubicBezTo>
                    <a:pt x="3" y="23"/>
                    <a:pt x="6" y="15"/>
                    <a:pt x="12" y="9"/>
                  </a:cubicBezTo>
                  <a:cubicBezTo>
                    <a:pt x="18" y="3"/>
                    <a:pt x="27" y="0"/>
                    <a:pt x="37" y="0"/>
                  </a:cubicBezTo>
                  <a:cubicBezTo>
                    <a:pt x="47" y="0"/>
                    <a:pt x="55" y="2"/>
                    <a:pt x="61" y="8"/>
                  </a:cubicBezTo>
                  <a:cubicBezTo>
                    <a:pt x="66" y="13"/>
                    <a:pt x="69" y="20"/>
                    <a:pt x="69" y="28"/>
                  </a:cubicBezTo>
                  <a:cubicBezTo>
                    <a:pt x="69" y="39"/>
                    <a:pt x="63" y="49"/>
                    <a:pt x="52" y="57"/>
                  </a:cubicBezTo>
                  <a:cubicBezTo>
                    <a:pt x="42" y="63"/>
                    <a:pt x="33" y="68"/>
                    <a:pt x="24" y="74"/>
                  </a:cubicBezTo>
                  <a:cubicBezTo>
                    <a:pt x="19" y="77"/>
                    <a:pt x="16" y="80"/>
                    <a:pt x="14" y="83"/>
                  </a:cubicBezTo>
                  <a:cubicBezTo>
                    <a:pt x="12" y="86"/>
                    <a:pt x="10" y="91"/>
                    <a:pt x="10" y="95"/>
                  </a:cubicBezTo>
                  <a:cubicBezTo>
                    <a:pt x="68" y="95"/>
                    <a:pt x="68" y="95"/>
                    <a:pt x="68" y="95"/>
                  </a:cubicBezTo>
                  <a:cubicBezTo>
                    <a:pt x="68" y="103"/>
                    <a:pt x="68" y="103"/>
                    <a:pt x="68" y="103"/>
                  </a:cubicBezTo>
                  <a:cubicBezTo>
                    <a:pt x="0" y="103"/>
                    <a:pt x="0" y="103"/>
                    <a:pt x="0" y="103"/>
                  </a:cubicBezTo>
                  <a:cubicBezTo>
                    <a:pt x="0" y="97"/>
                    <a:pt x="1" y="93"/>
                    <a:pt x="2" y="89"/>
                  </a:cubicBezTo>
                  <a:cubicBezTo>
                    <a:pt x="3" y="85"/>
                    <a:pt x="5" y="81"/>
                    <a:pt x="8" y="78"/>
                  </a:cubicBezTo>
                  <a:cubicBezTo>
                    <a:pt x="14" y="71"/>
                    <a:pt x="21" y="65"/>
                    <a:pt x="31" y="59"/>
                  </a:cubicBezTo>
                  <a:cubicBezTo>
                    <a:pt x="42" y="53"/>
                    <a:pt x="48" y="48"/>
                    <a:pt x="50" y="47"/>
                  </a:cubicBezTo>
                  <a:cubicBezTo>
                    <a:pt x="56" y="42"/>
                    <a:pt x="58" y="36"/>
                    <a:pt x="58" y="29"/>
                  </a:cubicBezTo>
                  <a:cubicBezTo>
                    <a:pt x="58" y="22"/>
                    <a:pt x="56" y="17"/>
                    <a:pt x="52" y="13"/>
                  </a:cubicBezTo>
                  <a:cubicBezTo>
                    <a:pt x="48" y="9"/>
                    <a:pt x="42" y="7"/>
                    <a:pt x="36" y="7"/>
                  </a:cubicBezTo>
                  <a:cubicBezTo>
                    <a:pt x="29" y="7"/>
                    <a:pt x="24" y="10"/>
                    <a:pt x="19" y="15"/>
                  </a:cubicBezTo>
                  <a:cubicBezTo>
                    <a:pt x="15" y="20"/>
                    <a:pt x="13" y="26"/>
                    <a:pt x="13" y="3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308"/>
            <p:cNvSpPr>
              <a:spLocks noEditPoints="1"/>
            </p:cNvSpPr>
            <p:nvPr/>
          </p:nvSpPr>
          <p:spPr bwMode="auto">
            <a:xfrm>
              <a:off x="5235575" y="3192463"/>
              <a:ext cx="44450" cy="68262"/>
            </a:xfrm>
            <a:custGeom>
              <a:avLst/>
              <a:gdLst>
                <a:gd name="T0" fmla="*/ 68 w 69"/>
                <a:gd name="T1" fmla="*/ 26 h 106"/>
                <a:gd name="T2" fmla="*/ 58 w 69"/>
                <a:gd name="T3" fmla="*/ 26 h 106"/>
                <a:gd name="T4" fmla="*/ 51 w 69"/>
                <a:gd name="T5" fmla="*/ 13 h 106"/>
                <a:gd name="T6" fmla="*/ 38 w 69"/>
                <a:gd name="T7" fmla="*/ 8 h 106"/>
                <a:gd name="T8" fmla="*/ 18 w 69"/>
                <a:gd name="T9" fmla="*/ 18 h 106"/>
                <a:gd name="T10" fmla="*/ 9 w 69"/>
                <a:gd name="T11" fmla="*/ 55 h 106"/>
                <a:gd name="T12" fmla="*/ 19 w 69"/>
                <a:gd name="T13" fmla="*/ 44 h 106"/>
                <a:gd name="T14" fmla="*/ 36 w 69"/>
                <a:gd name="T15" fmla="*/ 39 h 106"/>
                <a:gd name="T16" fmla="*/ 61 w 69"/>
                <a:gd name="T17" fmla="*/ 48 h 106"/>
                <a:gd name="T18" fmla="*/ 69 w 69"/>
                <a:gd name="T19" fmla="*/ 72 h 106"/>
                <a:gd name="T20" fmla="*/ 61 w 69"/>
                <a:gd name="T21" fmla="*/ 97 h 106"/>
                <a:gd name="T22" fmla="*/ 36 w 69"/>
                <a:gd name="T23" fmla="*/ 106 h 106"/>
                <a:gd name="T24" fmla="*/ 10 w 69"/>
                <a:gd name="T25" fmla="*/ 95 h 106"/>
                <a:gd name="T26" fmla="*/ 0 w 69"/>
                <a:gd name="T27" fmla="*/ 56 h 106"/>
                <a:gd name="T28" fmla="*/ 7 w 69"/>
                <a:gd name="T29" fmla="*/ 19 h 106"/>
                <a:gd name="T30" fmla="*/ 37 w 69"/>
                <a:gd name="T31" fmla="*/ 0 h 106"/>
                <a:gd name="T32" fmla="*/ 58 w 69"/>
                <a:gd name="T33" fmla="*/ 7 h 106"/>
                <a:gd name="T34" fmla="*/ 68 w 69"/>
                <a:gd name="T35" fmla="*/ 26 h 106"/>
                <a:gd name="T36" fmla="*/ 36 w 69"/>
                <a:gd name="T37" fmla="*/ 47 h 106"/>
                <a:gd name="T38" fmla="*/ 19 w 69"/>
                <a:gd name="T39" fmla="*/ 54 h 106"/>
                <a:gd name="T40" fmla="*/ 13 w 69"/>
                <a:gd name="T41" fmla="*/ 72 h 106"/>
                <a:gd name="T42" fmla="*/ 18 w 69"/>
                <a:gd name="T43" fmla="*/ 89 h 106"/>
                <a:gd name="T44" fmla="*/ 36 w 69"/>
                <a:gd name="T45" fmla="*/ 98 h 106"/>
                <a:gd name="T46" fmla="*/ 55 w 69"/>
                <a:gd name="T47" fmla="*/ 90 h 106"/>
                <a:gd name="T48" fmla="*/ 60 w 69"/>
                <a:gd name="T49" fmla="*/ 72 h 106"/>
                <a:gd name="T50" fmla="*/ 54 w 69"/>
                <a:gd name="T51" fmla="*/ 53 h 106"/>
                <a:gd name="T52" fmla="*/ 36 w 69"/>
                <a:gd name="T53"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6">
                  <a:moveTo>
                    <a:pt x="68" y="26"/>
                  </a:moveTo>
                  <a:cubicBezTo>
                    <a:pt x="58" y="26"/>
                    <a:pt x="58" y="26"/>
                    <a:pt x="58" y="26"/>
                  </a:cubicBezTo>
                  <a:cubicBezTo>
                    <a:pt x="57" y="20"/>
                    <a:pt x="55" y="16"/>
                    <a:pt x="51" y="13"/>
                  </a:cubicBezTo>
                  <a:cubicBezTo>
                    <a:pt x="48" y="10"/>
                    <a:pt x="44" y="8"/>
                    <a:pt x="38" y="8"/>
                  </a:cubicBezTo>
                  <a:cubicBezTo>
                    <a:pt x="30" y="8"/>
                    <a:pt x="23" y="11"/>
                    <a:pt x="18" y="18"/>
                  </a:cubicBezTo>
                  <a:cubicBezTo>
                    <a:pt x="12" y="25"/>
                    <a:pt x="9" y="38"/>
                    <a:pt x="9" y="55"/>
                  </a:cubicBezTo>
                  <a:cubicBezTo>
                    <a:pt x="13" y="49"/>
                    <a:pt x="17" y="46"/>
                    <a:pt x="19" y="44"/>
                  </a:cubicBezTo>
                  <a:cubicBezTo>
                    <a:pt x="24" y="40"/>
                    <a:pt x="30" y="39"/>
                    <a:pt x="36" y="39"/>
                  </a:cubicBezTo>
                  <a:cubicBezTo>
                    <a:pt x="47" y="39"/>
                    <a:pt x="55" y="42"/>
                    <a:pt x="61" y="48"/>
                  </a:cubicBezTo>
                  <a:cubicBezTo>
                    <a:pt x="66" y="53"/>
                    <a:pt x="69" y="62"/>
                    <a:pt x="69" y="72"/>
                  </a:cubicBezTo>
                  <a:cubicBezTo>
                    <a:pt x="69" y="83"/>
                    <a:pt x="66" y="91"/>
                    <a:pt x="61" y="97"/>
                  </a:cubicBezTo>
                  <a:cubicBezTo>
                    <a:pt x="55" y="103"/>
                    <a:pt x="47" y="106"/>
                    <a:pt x="36" y="106"/>
                  </a:cubicBezTo>
                  <a:cubicBezTo>
                    <a:pt x="25" y="106"/>
                    <a:pt x="17" y="102"/>
                    <a:pt x="10" y="95"/>
                  </a:cubicBezTo>
                  <a:cubicBezTo>
                    <a:pt x="3" y="86"/>
                    <a:pt x="0" y="74"/>
                    <a:pt x="0" y="56"/>
                  </a:cubicBezTo>
                  <a:cubicBezTo>
                    <a:pt x="0" y="41"/>
                    <a:pt x="2" y="29"/>
                    <a:pt x="7" y="19"/>
                  </a:cubicBezTo>
                  <a:cubicBezTo>
                    <a:pt x="14" y="7"/>
                    <a:pt x="24" y="0"/>
                    <a:pt x="37" y="0"/>
                  </a:cubicBezTo>
                  <a:cubicBezTo>
                    <a:pt x="46" y="0"/>
                    <a:pt x="53" y="2"/>
                    <a:pt x="58" y="7"/>
                  </a:cubicBezTo>
                  <a:cubicBezTo>
                    <a:pt x="64" y="11"/>
                    <a:pt x="67" y="17"/>
                    <a:pt x="68" y="26"/>
                  </a:cubicBezTo>
                  <a:close/>
                  <a:moveTo>
                    <a:pt x="36" y="47"/>
                  </a:moveTo>
                  <a:cubicBezTo>
                    <a:pt x="29" y="47"/>
                    <a:pt x="23" y="49"/>
                    <a:pt x="19" y="54"/>
                  </a:cubicBezTo>
                  <a:cubicBezTo>
                    <a:pt x="15" y="59"/>
                    <a:pt x="13" y="65"/>
                    <a:pt x="13" y="72"/>
                  </a:cubicBezTo>
                  <a:cubicBezTo>
                    <a:pt x="13" y="79"/>
                    <a:pt x="15" y="85"/>
                    <a:pt x="18" y="89"/>
                  </a:cubicBezTo>
                  <a:cubicBezTo>
                    <a:pt x="22" y="95"/>
                    <a:pt x="28" y="98"/>
                    <a:pt x="36" y="98"/>
                  </a:cubicBezTo>
                  <a:cubicBezTo>
                    <a:pt x="44" y="98"/>
                    <a:pt x="51" y="95"/>
                    <a:pt x="55" y="90"/>
                  </a:cubicBezTo>
                  <a:cubicBezTo>
                    <a:pt x="58" y="85"/>
                    <a:pt x="60" y="79"/>
                    <a:pt x="60" y="72"/>
                  </a:cubicBezTo>
                  <a:cubicBezTo>
                    <a:pt x="60" y="64"/>
                    <a:pt x="58" y="57"/>
                    <a:pt x="54" y="53"/>
                  </a:cubicBezTo>
                  <a:cubicBezTo>
                    <a:pt x="50" y="49"/>
                    <a:pt x="44" y="47"/>
                    <a:pt x="36" y="4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309"/>
            <p:cNvSpPr/>
            <p:nvPr/>
          </p:nvSpPr>
          <p:spPr bwMode="auto">
            <a:xfrm>
              <a:off x="5402263"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6"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310"/>
            <p:cNvSpPr/>
            <p:nvPr/>
          </p:nvSpPr>
          <p:spPr bwMode="auto">
            <a:xfrm>
              <a:off x="5511800" y="2720975"/>
              <a:ext cx="44450" cy="66675"/>
            </a:xfrm>
            <a:custGeom>
              <a:avLst/>
              <a:gdLst>
                <a:gd name="T0" fmla="*/ 13 w 68"/>
                <a:gd name="T1" fmla="*/ 34 h 103"/>
                <a:gd name="T2" fmla="*/ 3 w 68"/>
                <a:gd name="T3" fmla="*/ 34 h 103"/>
                <a:gd name="T4" fmla="*/ 12 w 68"/>
                <a:gd name="T5" fmla="*/ 9 h 103"/>
                <a:gd name="T6" fmla="*/ 37 w 68"/>
                <a:gd name="T7" fmla="*/ 0 h 103"/>
                <a:gd name="T8" fmla="*/ 60 w 68"/>
                <a:gd name="T9" fmla="*/ 8 h 103"/>
                <a:gd name="T10" fmla="*/ 68 w 68"/>
                <a:gd name="T11" fmla="*/ 28 h 103"/>
                <a:gd name="T12" fmla="*/ 52 w 68"/>
                <a:gd name="T13" fmla="*/ 57 h 103"/>
                <a:gd name="T14" fmla="*/ 23 w 68"/>
                <a:gd name="T15" fmla="*/ 74 h 103"/>
                <a:gd name="T16" fmla="*/ 14 w 68"/>
                <a:gd name="T17" fmla="*/ 83 h 103"/>
                <a:gd name="T18" fmla="*/ 10 w 68"/>
                <a:gd name="T19" fmla="*/ 95 h 103"/>
                <a:gd name="T20" fmla="*/ 67 w 68"/>
                <a:gd name="T21" fmla="*/ 95 h 103"/>
                <a:gd name="T22" fmla="*/ 67 w 68"/>
                <a:gd name="T23" fmla="*/ 103 h 103"/>
                <a:gd name="T24" fmla="*/ 0 w 68"/>
                <a:gd name="T25" fmla="*/ 103 h 103"/>
                <a:gd name="T26" fmla="*/ 2 w 68"/>
                <a:gd name="T27" fmla="*/ 89 h 103"/>
                <a:gd name="T28" fmla="*/ 8 w 68"/>
                <a:gd name="T29" fmla="*/ 78 h 103"/>
                <a:gd name="T30" fmla="*/ 31 w 68"/>
                <a:gd name="T31" fmla="*/ 60 h 103"/>
                <a:gd name="T32" fmla="*/ 50 w 68"/>
                <a:gd name="T33" fmla="*/ 47 h 103"/>
                <a:gd name="T34" fmla="*/ 58 w 68"/>
                <a:gd name="T35" fmla="*/ 29 h 103"/>
                <a:gd name="T36" fmla="*/ 52 w 68"/>
                <a:gd name="T37" fmla="*/ 14 h 103"/>
                <a:gd name="T38" fmla="*/ 35 w 68"/>
                <a:gd name="T39" fmla="*/ 8 h 103"/>
                <a:gd name="T40" fmla="*/ 19 w 68"/>
                <a:gd name="T41" fmla="*/ 15 h 103"/>
                <a:gd name="T42" fmla="*/ 13 w 68"/>
                <a:gd name="T43"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103">
                  <a:moveTo>
                    <a:pt x="13" y="34"/>
                  </a:moveTo>
                  <a:cubicBezTo>
                    <a:pt x="3" y="34"/>
                    <a:pt x="3" y="34"/>
                    <a:pt x="3" y="34"/>
                  </a:cubicBezTo>
                  <a:cubicBezTo>
                    <a:pt x="3" y="23"/>
                    <a:pt x="6" y="15"/>
                    <a:pt x="12" y="9"/>
                  </a:cubicBezTo>
                  <a:cubicBezTo>
                    <a:pt x="18" y="3"/>
                    <a:pt x="26" y="0"/>
                    <a:pt x="37" y="0"/>
                  </a:cubicBezTo>
                  <a:cubicBezTo>
                    <a:pt x="47" y="0"/>
                    <a:pt x="54" y="3"/>
                    <a:pt x="60" y="8"/>
                  </a:cubicBezTo>
                  <a:cubicBezTo>
                    <a:pt x="66" y="13"/>
                    <a:pt x="68" y="20"/>
                    <a:pt x="68" y="28"/>
                  </a:cubicBezTo>
                  <a:cubicBezTo>
                    <a:pt x="68" y="40"/>
                    <a:pt x="63" y="49"/>
                    <a:pt x="52" y="57"/>
                  </a:cubicBezTo>
                  <a:cubicBezTo>
                    <a:pt x="42" y="63"/>
                    <a:pt x="33" y="69"/>
                    <a:pt x="23" y="74"/>
                  </a:cubicBezTo>
                  <a:cubicBezTo>
                    <a:pt x="19" y="78"/>
                    <a:pt x="16" y="81"/>
                    <a:pt x="14" y="83"/>
                  </a:cubicBezTo>
                  <a:cubicBezTo>
                    <a:pt x="11" y="87"/>
                    <a:pt x="10" y="91"/>
                    <a:pt x="10" y="95"/>
                  </a:cubicBezTo>
                  <a:cubicBezTo>
                    <a:pt x="67" y="95"/>
                    <a:pt x="67" y="95"/>
                    <a:pt x="67" y="95"/>
                  </a:cubicBezTo>
                  <a:cubicBezTo>
                    <a:pt x="67" y="103"/>
                    <a:pt x="67" y="103"/>
                    <a:pt x="67" y="103"/>
                  </a:cubicBezTo>
                  <a:cubicBezTo>
                    <a:pt x="0" y="103"/>
                    <a:pt x="0" y="103"/>
                    <a:pt x="0" y="103"/>
                  </a:cubicBezTo>
                  <a:cubicBezTo>
                    <a:pt x="0" y="98"/>
                    <a:pt x="0" y="93"/>
                    <a:pt x="2" y="89"/>
                  </a:cubicBezTo>
                  <a:cubicBezTo>
                    <a:pt x="3" y="85"/>
                    <a:pt x="5" y="82"/>
                    <a:pt x="8" y="78"/>
                  </a:cubicBezTo>
                  <a:cubicBezTo>
                    <a:pt x="13" y="72"/>
                    <a:pt x="21" y="66"/>
                    <a:pt x="31" y="60"/>
                  </a:cubicBezTo>
                  <a:cubicBezTo>
                    <a:pt x="42" y="53"/>
                    <a:pt x="48" y="49"/>
                    <a:pt x="50" y="47"/>
                  </a:cubicBezTo>
                  <a:cubicBezTo>
                    <a:pt x="55" y="42"/>
                    <a:pt x="58" y="36"/>
                    <a:pt x="58" y="29"/>
                  </a:cubicBezTo>
                  <a:cubicBezTo>
                    <a:pt x="58" y="23"/>
                    <a:pt x="56" y="17"/>
                    <a:pt x="52" y="14"/>
                  </a:cubicBezTo>
                  <a:cubicBezTo>
                    <a:pt x="47" y="10"/>
                    <a:pt x="42" y="8"/>
                    <a:pt x="35" y="8"/>
                  </a:cubicBezTo>
                  <a:cubicBezTo>
                    <a:pt x="29" y="8"/>
                    <a:pt x="23" y="10"/>
                    <a:pt x="19" y="15"/>
                  </a:cubicBezTo>
                  <a:cubicBezTo>
                    <a:pt x="15" y="21"/>
                    <a:pt x="13" y="27"/>
                    <a:pt x="13" y="3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311"/>
            <p:cNvSpPr>
              <a:spLocks noEditPoints="1"/>
            </p:cNvSpPr>
            <p:nvPr/>
          </p:nvSpPr>
          <p:spPr bwMode="auto">
            <a:xfrm>
              <a:off x="5510213" y="3040063"/>
              <a:ext cx="46038" cy="66675"/>
            </a:xfrm>
            <a:custGeom>
              <a:avLst/>
              <a:gdLst>
                <a:gd name="T0" fmla="*/ 19 w 29"/>
                <a:gd name="T1" fmla="*/ 42 h 42"/>
                <a:gd name="T2" fmla="*/ 19 w 29"/>
                <a:gd name="T3" fmla="*/ 31 h 42"/>
                <a:gd name="T4" fmla="*/ 0 w 29"/>
                <a:gd name="T5" fmla="*/ 31 h 42"/>
                <a:gd name="T6" fmla="*/ 0 w 29"/>
                <a:gd name="T7" fmla="*/ 28 h 42"/>
                <a:gd name="T8" fmla="*/ 20 w 29"/>
                <a:gd name="T9" fmla="*/ 0 h 42"/>
                <a:gd name="T10" fmla="*/ 23 w 29"/>
                <a:gd name="T11" fmla="*/ 0 h 42"/>
                <a:gd name="T12" fmla="*/ 23 w 29"/>
                <a:gd name="T13" fmla="*/ 28 h 42"/>
                <a:gd name="T14" fmla="*/ 29 w 29"/>
                <a:gd name="T15" fmla="*/ 28 h 42"/>
                <a:gd name="T16" fmla="*/ 29 w 29"/>
                <a:gd name="T17" fmla="*/ 31 h 42"/>
                <a:gd name="T18" fmla="*/ 23 w 29"/>
                <a:gd name="T19" fmla="*/ 31 h 42"/>
                <a:gd name="T20" fmla="*/ 23 w 29"/>
                <a:gd name="T21" fmla="*/ 42 h 42"/>
                <a:gd name="T22" fmla="*/ 19 w 29"/>
                <a:gd name="T23" fmla="*/ 42 h 42"/>
                <a:gd name="T24" fmla="*/ 19 w 29"/>
                <a:gd name="T25" fmla="*/ 6 h 42"/>
                <a:gd name="T26" fmla="*/ 4 w 29"/>
                <a:gd name="T27" fmla="*/ 28 h 42"/>
                <a:gd name="T28" fmla="*/ 19 w 29"/>
                <a:gd name="T29" fmla="*/ 28 h 42"/>
                <a:gd name="T30" fmla="*/ 19 w 29"/>
                <a:gd name="T3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2">
                  <a:moveTo>
                    <a:pt x="19" y="42"/>
                  </a:moveTo>
                  <a:lnTo>
                    <a:pt x="19" y="31"/>
                  </a:lnTo>
                  <a:lnTo>
                    <a:pt x="0" y="31"/>
                  </a:lnTo>
                  <a:lnTo>
                    <a:pt x="0" y="28"/>
                  </a:lnTo>
                  <a:lnTo>
                    <a:pt x="20" y="0"/>
                  </a:lnTo>
                  <a:lnTo>
                    <a:pt x="23" y="0"/>
                  </a:lnTo>
                  <a:lnTo>
                    <a:pt x="23" y="28"/>
                  </a:lnTo>
                  <a:lnTo>
                    <a:pt x="29" y="28"/>
                  </a:lnTo>
                  <a:lnTo>
                    <a:pt x="29" y="31"/>
                  </a:lnTo>
                  <a:lnTo>
                    <a:pt x="23" y="31"/>
                  </a:lnTo>
                  <a:lnTo>
                    <a:pt x="23" y="42"/>
                  </a:lnTo>
                  <a:lnTo>
                    <a:pt x="19" y="42"/>
                  </a:lnTo>
                  <a:close/>
                  <a:moveTo>
                    <a:pt x="19" y="6"/>
                  </a:moveTo>
                  <a:lnTo>
                    <a:pt x="4" y="28"/>
                  </a:lnTo>
                  <a:lnTo>
                    <a:pt x="19" y="28"/>
                  </a:lnTo>
                  <a:lnTo>
                    <a:pt x="19"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312"/>
            <p:cNvSpPr>
              <a:spLocks noEditPoints="1"/>
            </p:cNvSpPr>
            <p:nvPr/>
          </p:nvSpPr>
          <p:spPr bwMode="auto">
            <a:xfrm>
              <a:off x="4959350" y="3036888"/>
              <a:ext cx="44450" cy="68262"/>
            </a:xfrm>
            <a:custGeom>
              <a:avLst/>
              <a:gdLst>
                <a:gd name="T0" fmla="*/ 18 w 69"/>
                <a:gd name="T1" fmla="*/ 48 h 105"/>
                <a:gd name="T2" fmla="*/ 7 w 69"/>
                <a:gd name="T3" fmla="*/ 39 h 105"/>
                <a:gd name="T4" fmla="*/ 4 w 69"/>
                <a:gd name="T5" fmla="*/ 25 h 105"/>
                <a:gd name="T6" fmla="*/ 12 w 69"/>
                <a:gd name="T7" fmla="*/ 7 h 105"/>
                <a:gd name="T8" fmla="*/ 33 w 69"/>
                <a:gd name="T9" fmla="*/ 0 h 105"/>
                <a:gd name="T10" fmla="*/ 55 w 69"/>
                <a:gd name="T11" fmla="*/ 6 h 105"/>
                <a:gd name="T12" fmla="*/ 64 w 69"/>
                <a:gd name="T13" fmla="*/ 25 h 105"/>
                <a:gd name="T14" fmla="*/ 61 w 69"/>
                <a:gd name="T15" fmla="*/ 39 h 105"/>
                <a:gd name="T16" fmla="*/ 50 w 69"/>
                <a:gd name="T17" fmla="*/ 48 h 105"/>
                <a:gd name="T18" fmla="*/ 64 w 69"/>
                <a:gd name="T19" fmla="*/ 58 h 105"/>
                <a:gd name="T20" fmla="*/ 69 w 69"/>
                <a:gd name="T21" fmla="*/ 74 h 105"/>
                <a:gd name="T22" fmla="*/ 59 w 69"/>
                <a:gd name="T23" fmla="*/ 97 h 105"/>
                <a:gd name="T24" fmla="*/ 32 w 69"/>
                <a:gd name="T25" fmla="*/ 105 h 105"/>
                <a:gd name="T26" fmla="*/ 11 w 69"/>
                <a:gd name="T27" fmla="*/ 98 h 105"/>
                <a:gd name="T28" fmla="*/ 0 w 69"/>
                <a:gd name="T29" fmla="*/ 75 h 105"/>
                <a:gd name="T30" fmla="*/ 5 w 69"/>
                <a:gd name="T31" fmla="*/ 58 h 105"/>
                <a:gd name="T32" fmla="*/ 18 w 69"/>
                <a:gd name="T33" fmla="*/ 48 h 105"/>
                <a:gd name="T34" fmla="*/ 34 w 69"/>
                <a:gd name="T35" fmla="*/ 53 h 105"/>
                <a:gd name="T36" fmla="*/ 17 w 69"/>
                <a:gd name="T37" fmla="*/ 58 h 105"/>
                <a:gd name="T38" fmla="*/ 9 w 69"/>
                <a:gd name="T39" fmla="*/ 75 h 105"/>
                <a:gd name="T40" fmla="*/ 16 w 69"/>
                <a:gd name="T41" fmla="*/ 91 h 105"/>
                <a:gd name="T42" fmla="*/ 35 w 69"/>
                <a:gd name="T43" fmla="*/ 97 h 105"/>
                <a:gd name="T44" fmla="*/ 52 w 69"/>
                <a:gd name="T45" fmla="*/ 91 h 105"/>
                <a:gd name="T46" fmla="*/ 59 w 69"/>
                <a:gd name="T47" fmla="*/ 74 h 105"/>
                <a:gd name="T48" fmla="*/ 52 w 69"/>
                <a:gd name="T49" fmla="*/ 58 h 105"/>
                <a:gd name="T50" fmla="*/ 34 w 69"/>
                <a:gd name="T51" fmla="*/ 53 h 105"/>
                <a:gd name="T52" fmla="*/ 34 w 69"/>
                <a:gd name="T53" fmla="*/ 8 h 105"/>
                <a:gd name="T54" fmla="*/ 19 w 69"/>
                <a:gd name="T55" fmla="*/ 13 h 105"/>
                <a:gd name="T56" fmla="*/ 13 w 69"/>
                <a:gd name="T57" fmla="*/ 26 h 105"/>
                <a:gd name="T58" fmla="*/ 20 w 69"/>
                <a:gd name="T59" fmla="*/ 40 h 105"/>
                <a:gd name="T60" fmla="*/ 35 w 69"/>
                <a:gd name="T61" fmla="*/ 45 h 105"/>
                <a:gd name="T62" fmla="*/ 49 w 69"/>
                <a:gd name="T63" fmla="*/ 40 h 105"/>
                <a:gd name="T64" fmla="*/ 55 w 69"/>
                <a:gd name="T65" fmla="*/ 24 h 105"/>
                <a:gd name="T66" fmla="*/ 50 w 69"/>
                <a:gd name="T67" fmla="*/ 12 h 105"/>
                <a:gd name="T68" fmla="*/ 34 w 69"/>
                <a:gd name="T69"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 h="105">
                  <a:moveTo>
                    <a:pt x="18" y="48"/>
                  </a:moveTo>
                  <a:cubicBezTo>
                    <a:pt x="13" y="44"/>
                    <a:pt x="9" y="41"/>
                    <a:pt x="7" y="39"/>
                  </a:cubicBezTo>
                  <a:cubicBezTo>
                    <a:pt x="5" y="35"/>
                    <a:pt x="4" y="31"/>
                    <a:pt x="4" y="25"/>
                  </a:cubicBezTo>
                  <a:cubicBezTo>
                    <a:pt x="4" y="18"/>
                    <a:pt x="7" y="12"/>
                    <a:pt x="12" y="7"/>
                  </a:cubicBezTo>
                  <a:cubicBezTo>
                    <a:pt x="18" y="2"/>
                    <a:pt x="25" y="0"/>
                    <a:pt x="33" y="0"/>
                  </a:cubicBezTo>
                  <a:cubicBezTo>
                    <a:pt x="42" y="0"/>
                    <a:pt x="49" y="2"/>
                    <a:pt x="55" y="6"/>
                  </a:cubicBezTo>
                  <a:cubicBezTo>
                    <a:pt x="61" y="10"/>
                    <a:pt x="64" y="17"/>
                    <a:pt x="64" y="25"/>
                  </a:cubicBezTo>
                  <a:cubicBezTo>
                    <a:pt x="64" y="31"/>
                    <a:pt x="63" y="35"/>
                    <a:pt x="61" y="39"/>
                  </a:cubicBezTo>
                  <a:cubicBezTo>
                    <a:pt x="59" y="43"/>
                    <a:pt x="55" y="46"/>
                    <a:pt x="50" y="48"/>
                  </a:cubicBezTo>
                  <a:cubicBezTo>
                    <a:pt x="56" y="50"/>
                    <a:pt x="60" y="54"/>
                    <a:pt x="64" y="58"/>
                  </a:cubicBezTo>
                  <a:cubicBezTo>
                    <a:pt x="67" y="63"/>
                    <a:pt x="69" y="68"/>
                    <a:pt x="69" y="74"/>
                  </a:cubicBezTo>
                  <a:cubicBezTo>
                    <a:pt x="69" y="84"/>
                    <a:pt x="65" y="92"/>
                    <a:pt x="59" y="97"/>
                  </a:cubicBezTo>
                  <a:cubicBezTo>
                    <a:pt x="53" y="103"/>
                    <a:pt x="44" y="105"/>
                    <a:pt x="32" y="105"/>
                  </a:cubicBezTo>
                  <a:cubicBezTo>
                    <a:pt x="24" y="105"/>
                    <a:pt x="17" y="103"/>
                    <a:pt x="11" y="98"/>
                  </a:cubicBezTo>
                  <a:cubicBezTo>
                    <a:pt x="4" y="92"/>
                    <a:pt x="0" y="84"/>
                    <a:pt x="0" y="75"/>
                  </a:cubicBezTo>
                  <a:cubicBezTo>
                    <a:pt x="0" y="69"/>
                    <a:pt x="2" y="63"/>
                    <a:pt x="5" y="58"/>
                  </a:cubicBezTo>
                  <a:cubicBezTo>
                    <a:pt x="8" y="53"/>
                    <a:pt x="12" y="50"/>
                    <a:pt x="18" y="48"/>
                  </a:cubicBezTo>
                  <a:close/>
                  <a:moveTo>
                    <a:pt x="34" y="53"/>
                  </a:moveTo>
                  <a:cubicBezTo>
                    <a:pt x="27" y="53"/>
                    <a:pt x="21" y="54"/>
                    <a:pt x="17" y="58"/>
                  </a:cubicBezTo>
                  <a:cubicBezTo>
                    <a:pt x="12" y="62"/>
                    <a:pt x="9" y="67"/>
                    <a:pt x="9" y="75"/>
                  </a:cubicBezTo>
                  <a:cubicBezTo>
                    <a:pt x="9" y="81"/>
                    <a:pt x="12" y="87"/>
                    <a:pt x="16" y="91"/>
                  </a:cubicBezTo>
                  <a:cubicBezTo>
                    <a:pt x="21" y="95"/>
                    <a:pt x="27" y="97"/>
                    <a:pt x="35" y="97"/>
                  </a:cubicBezTo>
                  <a:cubicBezTo>
                    <a:pt x="42" y="97"/>
                    <a:pt x="48" y="95"/>
                    <a:pt x="52" y="91"/>
                  </a:cubicBezTo>
                  <a:cubicBezTo>
                    <a:pt x="57" y="87"/>
                    <a:pt x="59" y="81"/>
                    <a:pt x="59" y="74"/>
                  </a:cubicBezTo>
                  <a:cubicBezTo>
                    <a:pt x="59" y="67"/>
                    <a:pt x="57" y="62"/>
                    <a:pt x="52" y="58"/>
                  </a:cubicBezTo>
                  <a:cubicBezTo>
                    <a:pt x="48" y="55"/>
                    <a:pt x="42" y="53"/>
                    <a:pt x="34" y="53"/>
                  </a:cubicBezTo>
                  <a:close/>
                  <a:moveTo>
                    <a:pt x="34" y="8"/>
                  </a:moveTo>
                  <a:cubicBezTo>
                    <a:pt x="28" y="8"/>
                    <a:pt x="23" y="9"/>
                    <a:pt x="19" y="13"/>
                  </a:cubicBezTo>
                  <a:cubicBezTo>
                    <a:pt x="15" y="16"/>
                    <a:pt x="13" y="20"/>
                    <a:pt x="13" y="26"/>
                  </a:cubicBezTo>
                  <a:cubicBezTo>
                    <a:pt x="13" y="32"/>
                    <a:pt x="15" y="37"/>
                    <a:pt x="20" y="40"/>
                  </a:cubicBezTo>
                  <a:cubicBezTo>
                    <a:pt x="24" y="43"/>
                    <a:pt x="29" y="45"/>
                    <a:pt x="35" y="45"/>
                  </a:cubicBezTo>
                  <a:cubicBezTo>
                    <a:pt x="41" y="45"/>
                    <a:pt x="46" y="43"/>
                    <a:pt x="49" y="40"/>
                  </a:cubicBezTo>
                  <a:cubicBezTo>
                    <a:pt x="53" y="37"/>
                    <a:pt x="55" y="31"/>
                    <a:pt x="55" y="24"/>
                  </a:cubicBezTo>
                  <a:cubicBezTo>
                    <a:pt x="55" y="19"/>
                    <a:pt x="53" y="15"/>
                    <a:pt x="50" y="12"/>
                  </a:cubicBezTo>
                  <a:cubicBezTo>
                    <a:pt x="46" y="9"/>
                    <a:pt x="41" y="8"/>
                    <a:pt x="34"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313"/>
            <p:cNvSpPr>
              <a:spLocks noEditPoints="1"/>
            </p:cNvSpPr>
            <p:nvPr/>
          </p:nvSpPr>
          <p:spPr bwMode="auto">
            <a:xfrm>
              <a:off x="4919663" y="2876550"/>
              <a:ext cx="44450" cy="68262"/>
            </a:xfrm>
            <a:custGeom>
              <a:avLst/>
              <a:gdLst>
                <a:gd name="T0" fmla="*/ 2 w 69"/>
                <a:gd name="T1" fmla="*/ 80 h 105"/>
                <a:gd name="T2" fmla="*/ 11 w 69"/>
                <a:gd name="T3" fmla="*/ 80 h 105"/>
                <a:gd name="T4" fmla="*/ 31 w 69"/>
                <a:gd name="T5" fmla="*/ 97 h 105"/>
                <a:gd name="T6" fmla="*/ 55 w 69"/>
                <a:gd name="T7" fmla="*/ 81 h 105"/>
                <a:gd name="T8" fmla="*/ 60 w 69"/>
                <a:gd name="T9" fmla="*/ 51 h 105"/>
                <a:gd name="T10" fmla="*/ 60 w 69"/>
                <a:gd name="T11" fmla="*/ 51 h 105"/>
                <a:gd name="T12" fmla="*/ 48 w 69"/>
                <a:gd name="T13" fmla="*/ 63 h 105"/>
                <a:gd name="T14" fmla="*/ 32 w 69"/>
                <a:gd name="T15" fmla="*/ 67 h 105"/>
                <a:gd name="T16" fmla="*/ 9 w 69"/>
                <a:gd name="T17" fmla="*/ 58 h 105"/>
                <a:gd name="T18" fmla="*/ 0 w 69"/>
                <a:gd name="T19" fmla="*/ 34 h 105"/>
                <a:gd name="T20" fmla="*/ 8 w 69"/>
                <a:gd name="T21" fmla="*/ 10 h 105"/>
                <a:gd name="T22" fmla="*/ 33 w 69"/>
                <a:gd name="T23" fmla="*/ 0 h 105"/>
                <a:gd name="T24" fmla="*/ 62 w 69"/>
                <a:gd name="T25" fmla="*/ 15 h 105"/>
                <a:gd name="T26" fmla="*/ 69 w 69"/>
                <a:gd name="T27" fmla="*/ 52 h 105"/>
                <a:gd name="T28" fmla="*/ 59 w 69"/>
                <a:gd name="T29" fmla="*/ 92 h 105"/>
                <a:gd name="T30" fmla="*/ 32 w 69"/>
                <a:gd name="T31" fmla="*/ 105 h 105"/>
                <a:gd name="T32" fmla="*/ 11 w 69"/>
                <a:gd name="T33" fmla="*/ 99 h 105"/>
                <a:gd name="T34" fmla="*/ 2 w 69"/>
                <a:gd name="T35" fmla="*/ 80 h 105"/>
                <a:gd name="T36" fmla="*/ 33 w 69"/>
                <a:gd name="T37" fmla="*/ 8 h 105"/>
                <a:gd name="T38" fmla="*/ 15 w 69"/>
                <a:gd name="T39" fmla="*/ 15 h 105"/>
                <a:gd name="T40" fmla="*/ 9 w 69"/>
                <a:gd name="T41" fmla="*/ 34 h 105"/>
                <a:gd name="T42" fmla="*/ 15 w 69"/>
                <a:gd name="T43" fmla="*/ 53 h 105"/>
                <a:gd name="T44" fmla="*/ 33 w 69"/>
                <a:gd name="T45" fmla="*/ 59 h 105"/>
                <a:gd name="T46" fmla="*/ 50 w 69"/>
                <a:gd name="T47" fmla="*/ 52 h 105"/>
                <a:gd name="T48" fmla="*/ 56 w 69"/>
                <a:gd name="T49" fmla="*/ 34 h 105"/>
                <a:gd name="T50" fmla="*/ 50 w 69"/>
                <a:gd name="T51" fmla="*/ 15 h 105"/>
                <a:gd name="T52" fmla="*/ 33 w 69"/>
                <a:gd name="T53"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5">
                  <a:moveTo>
                    <a:pt x="2" y="80"/>
                  </a:moveTo>
                  <a:cubicBezTo>
                    <a:pt x="11" y="80"/>
                    <a:pt x="11" y="80"/>
                    <a:pt x="11" y="80"/>
                  </a:cubicBezTo>
                  <a:cubicBezTo>
                    <a:pt x="13" y="92"/>
                    <a:pt x="20" y="97"/>
                    <a:pt x="31" y="97"/>
                  </a:cubicBezTo>
                  <a:cubicBezTo>
                    <a:pt x="42" y="97"/>
                    <a:pt x="50" y="92"/>
                    <a:pt x="55" y="81"/>
                  </a:cubicBezTo>
                  <a:cubicBezTo>
                    <a:pt x="58" y="74"/>
                    <a:pt x="60" y="64"/>
                    <a:pt x="60" y="51"/>
                  </a:cubicBezTo>
                  <a:cubicBezTo>
                    <a:pt x="60" y="51"/>
                    <a:pt x="60" y="51"/>
                    <a:pt x="60" y="51"/>
                  </a:cubicBezTo>
                  <a:cubicBezTo>
                    <a:pt x="57" y="56"/>
                    <a:pt x="53" y="61"/>
                    <a:pt x="48" y="63"/>
                  </a:cubicBezTo>
                  <a:cubicBezTo>
                    <a:pt x="44" y="66"/>
                    <a:pt x="38" y="67"/>
                    <a:pt x="32" y="67"/>
                  </a:cubicBezTo>
                  <a:cubicBezTo>
                    <a:pt x="22" y="67"/>
                    <a:pt x="14" y="64"/>
                    <a:pt x="9" y="58"/>
                  </a:cubicBezTo>
                  <a:cubicBezTo>
                    <a:pt x="3" y="52"/>
                    <a:pt x="0" y="44"/>
                    <a:pt x="0" y="34"/>
                  </a:cubicBezTo>
                  <a:cubicBezTo>
                    <a:pt x="0" y="24"/>
                    <a:pt x="2" y="16"/>
                    <a:pt x="8" y="10"/>
                  </a:cubicBezTo>
                  <a:cubicBezTo>
                    <a:pt x="14" y="3"/>
                    <a:pt x="22" y="0"/>
                    <a:pt x="33" y="0"/>
                  </a:cubicBezTo>
                  <a:cubicBezTo>
                    <a:pt x="46" y="0"/>
                    <a:pt x="56" y="5"/>
                    <a:pt x="62" y="15"/>
                  </a:cubicBezTo>
                  <a:cubicBezTo>
                    <a:pt x="67" y="24"/>
                    <a:pt x="69" y="36"/>
                    <a:pt x="69" y="52"/>
                  </a:cubicBezTo>
                  <a:cubicBezTo>
                    <a:pt x="69" y="69"/>
                    <a:pt x="66" y="82"/>
                    <a:pt x="59" y="92"/>
                  </a:cubicBezTo>
                  <a:cubicBezTo>
                    <a:pt x="52" y="101"/>
                    <a:pt x="43" y="105"/>
                    <a:pt x="32" y="105"/>
                  </a:cubicBezTo>
                  <a:cubicBezTo>
                    <a:pt x="23" y="105"/>
                    <a:pt x="16" y="103"/>
                    <a:pt x="11" y="99"/>
                  </a:cubicBezTo>
                  <a:cubicBezTo>
                    <a:pt x="5" y="95"/>
                    <a:pt x="2" y="89"/>
                    <a:pt x="2" y="80"/>
                  </a:cubicBezTo>
                  <a:close/>
                  <a:moveTo>
                    <a:pt x="33" y="8"/>
                  </a:moveTo>
                  <a:cubicBezTo>
                    <a:pt x="25" y="8"/>
                    <a:pt x="19" y="10"/>
                    <a:pt x="15" y="15"/>
                  </a:cubicBezTo>
                  <a:cubicBezTo>
                    <a:pt x="11" y="19"/>
                    <a:pt x="9" y="26"/>
                    <a:pt x="9" y="34"/>
                  </a:cubicBezTo>
                  <a:cubicBezTo>
                    <a:pt x="9" y="42"/>
                    <a:pt x="11" y="48"/>
                    <a:pt x="15" y="53"/>
                  </a:cubicBezTo>
                  <a:cubicBezTo>
                    <a:pt x="20" y="57"/>
                    <a:pt x="25" y="59"/>
                    <a:pt x="33" y="59"/>
                  </a:cubicBezTo>
                  <a:cubicBezTo>
                    <a:pt x="40" y="59"/>
                    <a:pt x="46" y="57"/>
                    <a:pt x="50" y="52"/>
                  </a:cubicBezTo>
                  <a:cubicBezTo>
                    <a:pt x="54" y="47"/>
                    <a:pt x="56" y="41"/>
                    <a:pt x="56" y="34"/>
                  </a:cubicBezTo>
                  <a:cubicBezTo>
                    <a:pt x="56" y="26"/>
                    <a:pt x="54" y="20"/>
                    <a:pt x="50" y="15"/>
                  </a:cubicBezTo>
                  <a:cubicBezTo>
                    <a:pt x="46" y="10"/>
                    <a:pt x="40" y="8"/>
                    <a:pt x="33"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314"/>
            <p:cNvSpPr/>
            <p:nvPr/>
          </p:nvSpPr>
          <p:spPr bwMode="auto">
            <a:xfrm>
              <a:off x="5556250" y="2876550"/>
              <a:ext cx="44450" cy="68262"/>
            </a:xfrm>
            <a:custGeom>
              <a:avLst/>
              <a:gdLst>
                <a:gd name="T0" fmla="*/ 27 w 70"/>
                <a:gd name="T1" fmla="*/ 53 h 105"/>
                <a:gd name="T2" fmla="*/ 27 w 70"/>
                <a:gd name="T3" fmla="*/ 46 h 105"/>
                <a:gd name="T4" fmla="*/ 48 w 70"/>
                <a:gd name="T5" fmla="*/ 42 h 105"/>
                <a:gd name="T6" fmla="*/ 57 w 70"/>
                <a:gd name="T7" fmla="*/ 26 h 105"/>
                <a:gd name="T8" fmla="*/ 50 w 70"/>
                <a:gd name="T9" fmla="*/ 12 h 105"/>
                <a:gd name="T10" fmla="*/ 35 w 70"/>
                <a:gd name="T11" fmla="*/ 8 h 105"/>
                <a:gd name="T12" fmla="*/ 19 w 70"/>
                <a:gd name="T13" fmla="*/ 14 h 105"/>
                <a:gd name="T14" fmla="*/ 13 w 70"/>
                <a:gd name="T15" fmla="*/ 30 h 105"/>
                <a:gd name="T16" fmla="*/ 3 w 70"/>
                <a:gd name="T17" fmla="*/ 30 h 105"/>
                <a:gd name="T18" fmla="*/ 5 w 70"/>
                <a:gd name="T19" fmla="*/ 17 h 105"/>
                <a:gd name="T20" fmla="*/ 13 w 70"/>
                <a:gd name="T21" fmla="*/ 7 h 105"/>
                <a:gd name="T22" fmla="*/ 23 w 70"/>
                <a:gd name="T23" fmla="*/ 1 h 105"/>
                <a:gd name="T24" fmla="*/ 37 w 70"/>
                <a:gd name="T25" fmla="*/ 0 h 105"/>
                <a:gd name="T26" fmla="*/ 57 w 70"/>
                <a:gd name="T27" fmla="*/ 6 h 105"/>
                <a:gd name="T28" fmla="*/ 66 w 70"/>
                <a:gd name="T29" fmla="*/ 25 h 105"/>
                <a:gd name="T30" fmla="*/ 51 w 70"/>
                <a:gd name="T31" fmla="*/ 48 h 105"/>
                <a:gd name="T32" fmla="*/ 66 w 70"/>
                <a:gd name="T33" fmla="*/ 59 h 105"/>
                <a:gd name="T34" fmla="*/ 70 w 70"/>
                <a:gd name="T35" fmla="*/ 74 h 105"/>
                <a:gd name="T36" fmla="*/ 61 w 70"/>
                <a:gd name="T37" fmla="*/ 96 h 105"/>
                <a:gd name="T38" fmla="*/ 36 w 70"/>
                <a:gd name="T39" fmla="*/ 105 h 105"/>
                <a:gd name="T40" fmla="*/ 10 w 70"/>
                <a:gd name="T41" fmla="*/ 98 h 105"/>
                <a:gd name="T42" fmla="*/ 0 w 70"/>
                <a:gd name="T43" fmla="*/ 73 h 105"/>
                <a:gd name="T44" fmla="*/ 9 w 70"/>
                <a:gd name="T45" fmla="*/ 73 h 105"/>
                <a:gd name="T46" fmla="*/ 16 w 70"/>
                <a:gd name="T47" fmla="*/ 91 h 105"/>
                <a:gd name="T48" fmla="*/ 35 w 70"/>
                <a:gd name="T49" fmla="*/ 97 h 105"/>
                <a:gd name="T50" fmla="*/ 53 w 70"/>
                <a:gd name="T51" fmla="*/ 90 h 105"/>
                <a:gd name="T52" fmla="*/ 60 w 70"/>
                <a:gd name="T53" fmla="*/ 74 h 105"/>
                <a:gd name="T54" fmla="*/ 50 w 70"/>
                <a:gd name="T55" fmla="*/ 57 h 105"/>
                <a:gd name="T56" fmla="*/ 27 w 70"/>
                <a:gd name="T57" fmla="*/ 5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5">
                  <a:moveTo>
                    <a:pt x="27" y="53"/>
                  </a:moveTo>
                  <a:cubicBezTo>
                    <a:pt x="27" y="46"/>
                    <a:pt x="27" y="46"/>
                    <a:pt x="27" y="46"/>
                  </a:cubicBezTo>
                  <a:cubicBezTo>
                    <a:pt x="37" y="46"/>
                    <a:pt x="44" y="44"/>
                    <a:pt x="48" y="42"/>
                  </a:cubicBezTo>
                  <a:cubicBezTo>
                    <a:pt x="54" y="39"/>
                    <a:pt x="57" y="33"/>
                    <a:pt x="57" y="26"/>
                  </a:cubicBezTo>
                  <a:cubicBezTo>
                    <a:pt x="57" y="20"/>
                    <a:pt x="55" y="15"/>
                    <a:pt x="50" y="12"/>
                  </a:cubicBezTo>
                  <a:cubicBezTo>
                    <a:pt x="46" y="9"/>
                    <a:pt x="41" y="8"/>
                    <a:pt x="35" y="8"/>
                  </a:cubicBezTo>
                  <a:cubicBezTo>
                    <a:pt x="28" y="8"/>
                    <a:pt x="23" y="10"/>
                    <a:pt x="19" y="14"/>
                  </a:cubicBezTo>
                  <a:cubicBezTo>
                    <a:pt x="15" y="18"/>
                    <a:pt x="13" y="23"/>
                    <a:pt x="13" y="30"/>
                  </a:cubicBezTo>
                  <a:cubicBezTo>
                    <a:pt x="3" y="30"/>
                    <a:pt x="3" y="30"/>
                    <a:pt x="3" y="30"/>
                  </a:cubicBezTo>
                  <a:cubicBezTo>
                    <a:pt x="3" y="25"/>
                    <a:pt x="4" y="21"/>
                    <a:pt x="5" y="17"/>
                  </a:cubicBezTo>
                  <a:cubicBezTo>
                    <a:pt x="7" y="14"/>
                    <a:pt x="10" y="10"/>
                    <a:pt x="13" y="7"/>
                  </a:cubicBezTo>
                  <a:cubicBezTo>
                    <a:pt x="16" y="4"/>
                    <a:pt x="19" y="2"/>
                    <a:pt x="23" y="1"/>
                  </a:cubicBezTo>
                  <a:cubicBezTo>
                    <a:pt x="27" y="0"/>
                    <a:pt x="32" y="0"/>
                    <a:pt x="37" y="0"/>
                  </a:cubicBezTo>
                  <a:cubicBezTo>
                    <a:pt x="45" y="0"/>
                    <a:pt x="52" y="2"/>
                    <a:pt x="57" y="6"/>
                  </a:cubicBezTo>
                  <a:cubicBezTo>
                    <a:pt x="63" y="10"/>
                    <a:pt x="66" y="17"/>
                    <a:pt x="66" y="25"/>
                  </a:cubicBezTo>
                  <a:cubicBezTo>
                    <a:pt x="66" y="36"/>
                    <a:pt x="61" y="44"/>
                    <a:pt x="51" y="48"/>
                  </a:cubicBezTo>
                  <a:cubicBezTo>
                    <a:pt x="58" y="50"/>
                    <a:pt x="63" y="54"/>
                    <a:pt x="66" y="59"/>
                  </a:cubicBezTo>
                  <a:cubicBezTo>
                    <a:pt x="68" y="63"/>
                    <a:pt x="70" y="68"/>
                    <a:pt x="70" y="74"/>
                  </a:cubicBezTo>
                  <a:cubicBezTo>
                    <a:pt x="70" y="83"/>
                    <a:pt x="67" y="90"/>
                    <a:pt x="61" y="96"/>
                  </a:cubicBezTo>
                  <a:cubicBezTo>
                    <a:pt x="55" y="102"/>
                    <a:pt x="47" y="105"/>
                    <a:pt x="36" y="105"/>
                  </a:cubicBezTo>
                  <a:cubicBezTo>
                    <a:pt x="24" y="105"/>
                    <a:pt x="15" y="103"/>
                    <a:pt x="10" y="98"/>
                  </a:cubicBezTo>
                  <a:cubicBezTo>
                    <a:pt x="4" y="94"/>
                    <a:pt x="1" y="85"/>
                    <a:pt x="0" y="73"/>
                  </a:cubicBezTo>
                  <a:cubicBezTo>
                    <a:pt x="9" y="73"/>
                    <a:pt x="9" y="73"/>
                    <a:pt x="9" y="73"/>
                  </a:cubicBezTo>
                  <a:cubicBezTo>
                    <a:pt x="9" y="81"/>
                    <a:pt x="11" y="87"/>
                    <a:pt x="16" y="91"/>
                  </a:cubicBezTo>
                  <a:cubicBezTo>
                    <a:pt x="21" y="95"/>
                    <a:pt x="27" y="97"/>
                    <a:pt x="35" y="97"/>
                  </a:cubicBezTo>
                  <a:cubicBezTo>
                    <a:pt x="42" y="97"/>
                    <a:pt x="48" y="95"/>
                    <a:pt x="53" y="90"/>
                  </a:cubicBezTo>
                  <a:cubicBezTo>
                    <a:pt x="58" y="86"/>
                    <a:pt x="60" y="80"/>
                    <a:pt x="60" y="74"/>
                  </a:cubicBezTo>
                  <a:cubicBezTo>
                    <a:pt x="60" y="66"/>
                    <a:pt x="57" y="61"/>
                    <a:pt x="50" y="57"/>
                  </a:cubicBezTo>
                  <a:cubicBezTo>
                    <a:pt x="45" y="55"/>
                    <a:pt x="37" y="53"/>
                    <a:pt x="27"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315"/>
            <p:cNvSpPr/>
            <p:nvPr/>
          </p:nvSpPr>
          <p:spPr bwMode="auto">
            <a:xfrm>
              <a:off x="4941888" y="2720975"/>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7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7"/>
                  </a:cubicBezTo>
                  <a:cubicBezTo>
                    <a:pt x="24" y="14"/>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Freeform 316"/>
            <p:cNvSpPr>
              <a:spLocks noEditPoints="1"/>
            </p:cNvSpPr>
            <p:nvPr/>
          </p:nvSpPr>
          <p:spPr bwMode="auto">
            <a:xfrm>
              <a:off x="4981575" y="2720975"/>
              <a:ext cx="46038" cy="68262"/>
            </a:xfrm>
            <a:custGeom>
              <a:avLst/>
              <a:gdLst>
                <a:gd name="T0" fmla="*/ 35 w 70"/>
                <a:gd name="T1" fmla="*/ 0 h 105"/>
                <a:gd name="T2" fmla="*/ 64 w 70"/>
                <a:gd name="T3" fmla="*/ 18 h 105"/>
                <a:gd name="T4" fmla="*/ 70 w 70"/>
                <a:gd name="T5" fmla="*/ 53 h 105"/>
                <a:gd name="T6" fmla="*/ 64 w 70"/>
                <a:gd name="T7" fmla="*/ 90 h 105"/>
                <a:gd name="T8" fmla="*/ 35 w 70"/>
                <a:gd name="T9" fmla="*/ 105 h 105"/>
                <a:gd name="T10" fmla="*/ 7 w 70"/>
                <a:gd name="T11" fmla="*/ 90 h 105"/>
                <a:gd name="T12" fmla="*/ 0 w 70"/>
                <a:gd name="T13" fmla="*/ 52 h 105"/>
                <a:gd name="T14" fmla="*/ 7 w 70"/>
                <a:gd name="T15" fmla="*/ 16 h 105"/>
                <a:gd name="T16" fmla="*/ 35 w 70"/>
                <a:gd name="T17" fmla="*/ 0 h 105"/>
                <a:gd name="T18" fmla="*/ 61 w 70"/>
                <a:gd name="T19" fmla="*/ 52 h 105"/>
                <a:gd name="T20" fmla="*/ 56 w 70"/>
                <a:gd name="T21" fmla="*/ 22 h 105"/>
                <a:gd name="T22" fmla="*/ 35 w 70"/>
                <a:gd name="T23" fmla="*/ 8 h 105"/>
                <a:gd name="T24" fmla="*/ 15 w 70"/>
                <a:gd name="T25" fmla="*/ 22 h 105"/>
                <a:gd name="T26" fmla="*/ 10 w 70"/>
                <a:gd name="T27" fmla="*/ 53 h 105"/>
                <a:gd name="T28" fmla="*/ 15 w 70"/>
                <a:gd name="T29" fmla="*/ 85 h 105"/>
                <a:gd name="T30" fmla="*/ 35 w 70"/>
                <a:gd name="T31" fmla="*/ 97 h 105"/>
                <a:gd name="T32" fmla="*/ 57 w 70"/>
                <a:gd name="T33" fmla="*/ 83 h 105"/>
                <a:gd name="T34" fmla="*/ 61 w 70"/>
                <a:gd name="T3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105">
                  <a:moveTo>
                    <a:pt x="35" y="0"/>
                  </a:moveTo>
                  <a:cubicBezTo>
                    <a:pt x="49" y="0"/>
                    <a:pt x="59" y="6"/>
                    <a:pt x="64" y="18"/>
                  </a:cubicBezTo>
                  <a:cubicBezTo>
                    <a:pt x="68" y="26"/>
                    <a:pt x="70" y="38"/>
                    <a:pt x="70" y="53"/>
                  </a:cubicBezTo>
                  <a:cubicBezTo>
                    <a:pt x="70" y="69"/>
                    <a:pt x="68" y="81"/>
                    <a:pt x="64" y="90"/>
                  </a:cubicBezTo>
                  <a:cubicBezTo>
                    <a:pt x="58" y="100"/>
                    <a:pt x="49" y="105"/>
                    <a:pt x="35" y="105"/>
                  </a:cubicBezTo>
                  <a:cubicBezTo>
                    <a:pt x="22" y="105"/>
                    <a:pt x="13" y="100"/>
                    <a:pt x="7" y="90"/>
                  </a:cubicBezTo>
                  <a:cubicBezTo>
                    <a:pt x="3" y="81"/>
                    <a:pt x="0" y="69"/>
                    <a:pt x="0" y="52"/>
                  </a:cubicBezTo>
                  <a:cubicBezTo>
                    <a:pt x="0" y="37"/>
                    <a:pt x="3" y="25"/>
                    <a:pt x="7" y="16"/>
                  </a:cubicBezTo>
                  <a:cubicBezTo>
                    <a:pt x="12" y="5"/>
                    <a:pt x="22" y="0"/>
                    <a:pt x="35" y="0"/>
                  </a:cubicBezTo>
                  <a:close/>
                  <a:moveTo>
                    <a:pt x="61" y="52"/>
                  </a:moveTo>
                  <a:cubicBezTo>
                    <a:pt x="61" y="39"/>
                    <a:pt x="59" y="29"/>
                    <a:pt x="56" y="22"/>
                  </a:cubicBezTo>
                  <a:cubicBezTo>
                    <a:pt x="52" y="12"/>
                    <a:pt x="45" y="8"/>
                    <a:pt x="35" y="8"/>
                  </a:cubicBezTo>
                  <a:cubicBezTo>
                    <a:pt x="26" y="8"/>
                    <a:pt x="19" y="13"/>
                    <a:pt x="15" y="22"/>
                  </a:cubicBezTo>
                  <a:cubicBezTo>
                    <a:pt x="11" y="30"/>
                    <a:pt x="10" y="40"/>
                    <a:pt x="10" y="53"/>
                  </a:cubicBezTo>
                  <a:cubicBezTo>
                    <a:pt x="10" y="68"/>
                    <a:pt x="12" y="79"/>
                    <a:pt x="15" y="85"/>
                  </a:cubicBezTo>
                  <a:cubicBezTo>
                    <a:pt x="19" y="93"/>
                    <a:pt x="26" y="97"/>
                    <a:pt x="35" y="97"/>
                  </a:cubicBezTo>
                  <a:cubicBezTo>
                    <a:pt x="45" y="97"/>
                    <a:pt x="52" y="93"/>
                    <a:pt x="57" y="83"/>
                  </a:cubicBezTo>
                  <a:cubicBezTo>
                    <a:pt x="59" y="76"/>
                    <a:pt x="61" y="66"/>
                    <a:pt x="61" y="5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317"/>
            <p:cNvSpPr/>
            <p:nvPr/>
          </p:nvSpPr>
          <p:spPr bwMode="auto">
            <a:xfrm>
              <a:off x="5394325" y="3152775"/>
              <a:ext cx="44450" cy="68262"/>
            </a:xfrm>
            <a:custGeom>
              <a:avLst/>
              <a:gdLst>
                <a:gd name="T0" fmla="*/ 0 w 69"/>
                <a:gd name="T1" fmla="*/ 76 h 105"/>
                <a:gd name="T2" fmla="*/ 9 w 69"/>
                <a:gd name="T3" fmla="*/ 76 h 105"/>
                <a:gd name="T4" fmla="*/ 17 w 69"/>
                <a:gd name="T5" fmla="*/ 91 h 105"/>
                <a:gd name="T6" fmla="*/ 35 w 69"/>
                <a:gd name="T7" fmla="*/ 97 h 105"/>
                <a:gd name="T8" fmla="*/ 53 w 69"/>
                <a:gd name="T9" fmla="*/ 89 h 105"/>
                <a:gd name="T10" fmla="*/ 60 w 69"/>
                <a:gd name="T11" fmla="*/ 70 h 105"/>
                <a:gd name="T12" fmla="*/ 53 w 69"/>
                <a:gd name="T13" fmla="*/ 51 h 105"/>
                <a:gd name="T14" fmla="*/ 34 w 69"/>
                <a:gd name="T15" fmla="*/ 44 h 105"/>
                <a:gd name="T16" fmla="*/ 21 w 69"/>
                <a:gd name="T17" fmla="*/ 47 h 105"/>
                <a:gd name="T18" fmla="*/ 11 w 69"/>
                <a:gd name="T19" fmla="*/ 55 h 105"/>
                <a:gd name="T20" fmla="*/ 4 w 69"/>
                <a:gd name="T21" fmla="*/ 54 h 105"/>
                <a:gd name="T22" fmla="*/ 12 w 69"/>
                <a:gd name="T23" fmla="*/ 0 h 105"/>
                <a:gd name="T24" fmla="*/ 63 w 69"/>
                <a:gd name="T25" fmla="*/ 0 h 105"/>
                <a:gd name="T26" fmla="*/ 63 w 69"/>
                <a:gd name="T27" fmla="*/ 8 h 105"/>
                <a:gd name="T28" fmla="*/ 20 w 69"/>
                <a:gd name="T29" fmla="*/ 8 h 105"/>
                <a:gd name="T30" fmla="*/ 14 w 69"/>
                <a:gd name="T31" fmla="*/ 43 h 105"/>
                <a:gd name="T32" fmla="*/ 25 w 69"/>
                <a:gd name="T33" fmla="*/ 38 h 105"/>
                <a:gd name="T34" fmla="*/ 36 w 69"/>
                <a:gd name="T35" fmla="*/ 36 h 105"/>
                <a:gd name="T36" fmla="*/ 60 w 69"/>
                <a:gd name="T37" fmla="*/ 46 h 105"/>
                <a:gd name="T38" fmla="*/ 69 w 69"/>
                <a:gd name="T39" fmla="*/ 70 h 105"/>
                <a:gd name="T40" fmla="*/ 59 w 69"/>
                <a:gd name="T41" fmla="*/ 96 h 105"/>
                <a:gd name="T42" fmla="*/ 36 w 69"/>
                <a:gd name="T43" fmla="*/ 105 h 105"/>
                <a:gd name="T44" fmla="*/ 11 w 69"/>
                <a:gd name="T45" fmla="*/ 98 h 105"/>
                <a:gd name="T46" fmla="*/ 0 w 69"/>
                <a:gd name="T47" fmla="*/ 7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105">
                  <a:moveTo>
                    <a:pt x="0" y="76"/>
                  </a:moveTo>
                  <a:cubicBezTo>
                    <a:pt x="9" y="76"/>
                    <a:pt x="9" y="76"/>
                    <a:pt x="9" y="76"/>
                  </a:cubicBezTo>
                  <a:cubicBezTo>
                    <a:pt x="10" y="83"/>
                    <a:pt x="13" y="88"/>
                    <a:pt x="17" y="91"/>
                  </a:cubicBezTo>
                  <a:cubicBezTo>
                    <a:pt x="22" y="95"/>
                    <a:pt x="28" y="97"/>
                    <a:pt x="35" y="97"/>
                  </a:cubicBezTo>
                  <a:cubicBezTo>
                    <a:pt x="42" y="97"/>
                    <a:pt x="48" y="94"/>
                    <a:pt x="53" y="89"/>
                  </a:cubicBezTo>
                  <a:cubicBezTo>
                    <a:pt x="57" y="84"/>
                    <a:pt x="60" y="78"/>
                    <a:pt x="60" y="70"/>
                  </a:cubicBezTo>
                  <a:cubicBezTo>
                    <a:pt x="60" y="63"/>
                    <a:pt x="57" y="56"/>
                    <a:pt x="53" y="51"/>
                  </a:cubicBezTo>
                  <a:cubicBezTo>
                    <a:pt x="48" y="47"/>
                    <a:pt x="42" y="44"/>
                    <a:pt x="34" y="44"/>
                  </a:cubicBezTo>
                  <a:cubicBezTo>
                    <a:pt x="29" y="44"/>
                    <a:pt x="25" y="45"/>
                    <a:pt x="21" y="47"/>
                  </a:cubicBezTo>
                  <a:cubicBezTo>
                    <a:pt x="18" y="48"/>
                    <a:pt x="14" y="51"/>
                    <a:pt x="11" y="55"/>
                  </a:cubicBezTo>
                  <a:cubicBezTo>
                    <a:pt x="4" y="54"/>
                    <a:pt x="4" y="54"/>
                    <a:pt x="4" y="54"/>
                  </a:cubicBezTo>
                  <a:cubicBezTo>
                    <a:pt x="12" y="0"/>
                    <a:pt x="12" y="0"/>
                    <a:pt x="12" y="0"/>
                  </a:cubicBezTo>
                  <a:cubicBezTo>
                    <a:pt x="63" y="0"/>
                    <a:pt x="63" y="0"/>
                    <a:pt x="63" y="0"/>
                  </a:cubicBezTo>
                  <a:cubicBezTo>
                    <a:pt x="63" y="8"/>
                    <a:pt x="63" y="8"/>
                    <a:pt x="63" y="8"/>
                  </a:cubicBezTo>
                  <a:cubicBezTo>
                    <a:pt x="20" y="8"/>
                    <a:pt x="20" y="8"/>
                    <a:pt x="20" y="8"/>
                  </a:cubicBezTo>
                  <a:cubicBezTo>
                    <a:pt x="14" y="43"/>
                    <a:pt x="14" y="43"/>
                    <a:pt x="14" y="43"/>
                  </a:cubicBezTo>
                  <a:cubicBezTo>
                    <a:pt x="18" y="40"/>
                    <a:pt x="21" y="39"/>
                    <a:pt x="25" y="38"/>
                  </a:cubicBezTo>
                  <a:cubicBezTo>
                    <a:pt x="28" y="37"/>
                    <a:pt x="32" y="36"/>
                    <a:pt x="36" y="36"/>
                  </a:cubicBezTo>
                  <a:cubicBezTo>
                    <a:pt x="46" y="36"/>
                    <a:pt x="54" y="39"/>
                    <a:pt x="60" y="46"/>
                  </a:cubicBezTo>
                  <a:cubicBezTo>
                    <a:pt x="66" y="52"/>
                    <a:pt x="69" y="60"/>
                    <a:pt x="69" y="70"/>
                  </a:cubicBezTo>
                  <a:cubicBezTo>
                    <a:pt x="69" y="81"/>
                    <a:pt x="66" y="89"/>
                    <a:pt x="59" y="96"/>
                  </a:cubicBezTo>
                  <a:cubicBezTo>
                    <a:pt x="53" y="102"/>
                    <a:pt x="45" y="105"/>
                    <a:pt x="36" y="105"/>
                  </a:cubicBezTo>
                  <a:cubicBezTo>
                    <a:pt x="25" y="105"/>
                    <a:pt x="17" y="103"/>
                    <a:pt x="11" y="98"/>
                  </a:cubicBezTo>
                  <a:cubicBezTo>
                    <a:pt x="4" y="94"/>
                    <a:pt x="0" y="86"/>
                    <a:pt x="0" y="76"/>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318"/>
            <p:cNvSpPr/>
            <p:nvPr/>
          </p:nvSpPr>
          <p:spPr bwMode="auto">
            <a:xfrm>
              <a:off x="5078413" y="3152775"/>
              <a:ext cx="42863" cy="66675"/>
            </a:xfrm>
            <a:custGeom>
              <a:avLst/>
              <a:gdLst>
                <a:gd name="T0" fmla="*/ 0 w 65"/>
                <a:gd name="T1" fmla="*/ 10 h 103"/>
                <a:gd name="T2" fmla="*/ 0 w 65"/>
                <a:gd name="T3" fmla="*/ 0 h 103"/>
                <a:gd name="T4" fmla="*/ 65 w 65"/>
                <a:gd name="T5" fmla="*/ 0 h 103"/>
                <a:gd name="T6" fmla="*/ 65 w 65"/>
                <a:gd name="T7" fmla="*/ 9 h 103"/>
                <a:gd name="T8" fmla="*/ 33 w 65"/>
                <a:gd name="T9" fmla="*/ 61 h 103"/>
                <a:gd name="T10" fmla="*/ 24 w 65"/>
                <a:gd name="T11" fmla="*/ 103 h 103"/>
                <a:gd name="T12" fmla="*/ 13 w 65"/>
                <a:gd name="T13" fmla="*/ 103 h 103"/>
                <a:gd name="T14" fmla="*/ 26 w 65"/>
                <a:gd name="T15" fmla="*/ 54 h 103"/>
                <a:gd name="T16" fmla="*/ 54 w 65"/>
                <a:gd name="T17" fmla="*/ 10 h 103"/>
                <a:gd name="T18" fmla="*/ 0 w 65"/>
                <a:gd name="T19" fmla="*/ 1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103">
                  <a:moveTo>
                    <a:pt x="0" y="10"/>
                  </a:moveTo>
                  <a:cubicBezTo>
                    <a:pt x="0" y="0"/>
                    <a:pt x="0" y="0"/>
                    <a:pt x="0" y="0"/>
                  </a:cubicBezTo>
                  <a:cubicBezTo>
                    <a:pt x="65" y="0"/>
                    <a:pt x="65" y="0"/>
                    <a:pt x="65" y="0"/>
                  </a:cubicBezTo>
                  <a:cubicBezTo>
                    <a:pt x="65" y="9"/>
                    <a:pt x="65" y="9"/>
                    <a:pt x="65" y="9"/>
                  </a:cubicBezTo>
                  <a:cubicBezTo>
                    <a:pt x="52" y="25"/>
                    <a:pt x="41" y="42"/>
                    <a:pt x="33" y="61"/>
                  </a:cubicBezTo>
                  <a:cubicBezTo>
                    <a:pt x="27" y="77"/>
                    <a:pt x="24" y="91"/>
                    <a:pt x="24" y="103"/>
                  </a:cubicBezTo>
                  <a:cubicBezTo>
                    <a:pt x="13" y="103"/>
                    <a:pt x="13" y="103"/>
                    <a:pt x="13" y="103"/>
                  </a:cubicBezTo>
                  <a:cubicBezTo>
                    <a:pt x="13" y="89"/>
                    <a:pt x="18" y="73"/>
                    <a:pt x="26" y="54"/>
                  </a:cubicBezTo>
                  <a:cubicBezTo>
                    <a:pt x="34" y="38"/>
                    <a:pt x="43" y="23"/>
                    <a:pt x="54" y="10"/>
                  </a:cubicBez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319"/>
            <p:cNvSpPr/>
            <p:nvPr/>
          </p:nvSpPr>
          <p:spPr bwMode="auto">
            <a:xfrm>
              <a:off x="5060950" y="2603500"/>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320"/>
            <p:cNvSpPr/>
            <p:nvPr/>
          </p:nvSpPr>
          <p:spPr bwMode="auto">
            <a:xfrm>
              <a:off x="5106988"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321"/>
            <p:cNvSpPr/>
            <p:nvPr/>
          </p:nvSpPr>
          <p:spPr bwMode="auto">
            <a:xfrm>
              <a:off x="5005388" y="2832100"/>
              <a:ext cx="279400" cy="193675"/>
            </a:xfrm>
            <a:custGeom>
              <a:avLst/>
              <a:gdLst>
                <a:gd name="T0" fmla="*/ 398 w 433"/>
                <a:gd name="T1" fmla="*/ 85 h 301"/>
                <a:gd name="T2" fmla="*/ 371 w 433"/>
                <a:gd name="T3" fmla="*/ 97 h 301"/>
                <a:gd name="T4" fmla="*/ 161 w 433"/>
                <a:gd name="T5" fmla="*/ 2 h 301"/>
                <a:gd name="T6" fmla="*/ 149 w 433"/>
                <a:gd name="T7" fmla="*/ 8 h 301"/>
                <a:gd name="T8" fmla="*/ 152 w 433"/>
                <a:gd name="T9" fmla="*/ 21 h 301"/>
                <a:gd name="T10" fmla="*/ 363 w 433"/>
                <a:gd name="T11" fmla="*/ 117 h 301"/>
                <a:gd name="T12" fmla="*/ 363 w 433"/>
                <a:gd name="T13" fmla="*/ 120 h 301"/>
                <a:gd name="T14" fmla="*/ 363 w 433"/>
                <a:gd name="T15" fmla="*/ 124 h 301"/>
                <a:gd name="T16" fmla="*/ 6 w 433"/>
                <a:gd name="T17" fmla="*/ 279 h 301"/>
                <a:gd name="T18" fmla="*/ 3 w 433"/>
                <a:gd name="T19" fmla="*/ 293 h 301"/>
                <a:gd name="T20" fmla="*/ 15 w 433"/>
                <a:gd name="T21" fmla="*/ 299 h 301"/>
                <a:gd name="T22" fmla="*/ 372 w 433"/>
                <a:gd name="T23" fmla="*/ 144 h 301"/>
                <a:gd name="T24" fmla="*/ 398 w 433"/>
                <a:gd name="T25" fmla="*/ 155 h 301"/>
                <a:gd name="T26" fmla="*/ 433 w 433"/>
                <a:gd name="T27" fmla="*/ 120 h 301"/>
                <a:gd name="T28" fmla="*/ 398 w 433"/>
                <a:gd name="T29" fmla="*/ 8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3" h="301">
                  <a:moveTo>
                    <a:pt x="398" y="85"/>
                  </a:moveTo>
                  <a:cubicBezTo>
                    <a:pt x="387" y="85"/>
                    <a:pt x="378" y="90"/>
                    <a:pt x="371" y="97"/>
                  </a:cubicBezTo>
                  <a:cubicBezTo>
                    <a:pt x="161" y="2"/>
                    <a:pt x="161" y="2"/>
                    <a:pt x="161" y="2"/>
                  </a:cubicBezTo>
                  <a:cubicBezTo>
                    <a:pt x="157" y="0"/>
                    <a:pt x="151" y="3"/>
                    <a:pt x="149" y="8"/>
                  </a:cubicBezTo>
                  <a:cubicBezTo>
                    <a:pt x="146" y="14"/>
                    <a:pt x="148" y="20"/>
                    <a:pt x="152" y="21"/>
                  </a:cubicBezTo>
                  <a:cubicBezTo>
                    <a:pt x="363" y="117"/>
                    <a:pt x="363" y="117"/>
                    <a:pt x="363" y="117"/>
                  </a:cubicBezTo>
                  <a:cubicBezTo>
                    <a:pt x="363" y="118"/>
                    <a:pt x="363" y="119"/>
                    <a:pt x="363" y="120"/>
                  </a:cubicBezTo>
                  <a:cubicBezTo>
                    <a:pt x="363" y="122"/>
                    <a:pt x="363" y="123"/>
                    <a:pt x="363" y="124"/>
                  </a:cubicBezTo>
                  <a:cubicBezTo>
                    <a:pt x="6" y="279"/>
                    <a:pt x="6" y="279"/>
                    <a:pt x="6" y="279"/>
                  </a:cubicBezTo>
                  <a:cubicBezTo>
                    <a:pt x="2" y="281"/>
                    <a:pt x="0" y="287"/>
                    <a:pt x="3" y="293"/>
                  </a:cubicBezTo>
                  <a:cubicBezTo>
                    <a:pt x="5" y="298"/>
                    <a:pt x="11" y="301"/>
                    <a:pt x="15" y="299"/>
                  </a:cubicBezTo>
                  <a:cubicBezTo>
                    <a:pt x="372" y="144"/>
                    <a:pt x="372" y="144"/>
                    <a:pt x="372" y="144"/>
                  </a:cubicBezTo>
                  <a:cubicBezTo>
                    <a:pt x="379" y="151"/>
                    <a:pt x="388" y="155"/>
                    <a:pt x="398" y="155"/>
                  </a:cubicBezTo>
                  <a:cubicBezTo>
                    <a:pt x="418" y="155"/>
                    <a:pt x="433" y="140"/>
                    <a:pt x="433" y="120"/>
                  </a:cubicBezTo>
                  <a:cubicBezTo>
                    <a:pt x="433" y="101"/>
                    <a:pt x="418" y="85"/>
                    <a:pt x="398" y="8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322"/>
            <p:cNvSpPr/>
            <p:nvPr/>
          </p:nvSpPr>
          <p:spPr bwMode="auto">
            <a:xfrm>
              <a:off x="5256213" y="2901950"/>
              <a:ext cx="14288" cy="244475"/>
            </a:xfrm>
            <a:custGeom>
              <a:avLst/>
              <a:gdLst>
                <a:gd name="T0" fmla="*/ 22 w 22"/>
                <a:gd name="T1" fmla="*/ 12 h 378"/>
                <a:gd name="T2" fmla="*/ 11 w 22"/>
                <a:gd name="T3" fmla="*/ 0 h 378"/>
                <a:gd name="T4" fmla="*/ 0 w 22"/>
                <a:gd name="T5" fmla="*/ 12 h 378"/>
                <a:gd name="T6" fmla="*/ 7 w 22"/>
                <a:gd name="T7" fmla="*/ 22 h 378"/>
                <a:gd name="T8" fmla="*/ 7 w 22"/>
                <a:gd name="T9" fmla="*/ 375 h 378"/>
                <a:gd name="T10" fmla="*/ 11 w 22"/>
                <a:gd name="T11" fmla="*/ 378 h 378"/>
                <a:gd name="T12" fmla="*/ 16 w 22"/>
                <a:gd name="T13" fmla="*/ 375 h 378"/>
                <a:gd name="T14" fmla="*/ 16 w 22"/>
                <a:gd name="T15" fmla="*/ 22 h 378"/>
                <a:gd name="T16" fmla="*/ 22 w 22"/>
                <a:gd name="T17" fmla="*/ 1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378">
                  <a:moveTo>
                    <a:pt x="22" y="12"/>
                  </a:moveTo>
                  <a:cubicBezTo>
                    <a:pt x="22" y="5"/>
                    <a:pt x="17" y="0"/>
                    <a:pt x="11" y="0"/>
                  </a:cubicBezTo>
                  <a:cubicBezTo>
                    <a:pt x="5" y="0"/>
                    <a:pt x="0" y="5"/>
                    <a:pt x="0" y="12"/>
                  </a:cubicBezTo>
                  <a:cubicBezTo>
                    <a:pt x="0" y="16"/>
                    <a:pt x="2" y="20"/>
                    <a:pt x="7" y="22"/>
                  </a:cubicBezTo>
                  <a:cubicBezTo>
                    <a:pt x="7" y="375"/>
                    <a:pt x="7" y="375"/>
                    <a:pt x="7" y="375"/>
                  </a:cubicBezTo>
                  <a:cubicBezTo>
                    <a:pt x="7" y="377"/>
                    <a:pt x="9" y="378"/>
                    <a:pt x="11" y="378"/>
                  </a:cubicBezTo>
                  <a:cubicBezTo>
                    <a:pt x="14" y="378"/>
                    <a:pt x="16" y="377"/>
                    <a:pt x="16" y="375"/>
                  </a:cubicBezTo>
                  <a:cubicBezTo>
                    <a:pt x="16" y="22"/>
                    <a:pt x="16" y="22"/>
                    <a:pt x="16" y="22"/>
                  </a:cubicBezTo>
                  <a:cubicBezTo>
                    <a:pt x="20" y="20"/>
                    <a:pt x="22" y="16"/>
                    <a:pt x="22" y="12"/>
                  </a:cubicBezTo>
                  <a:close/>
                </a:path>
              </a:pathLst>
            </a:custGeom>
            <a:solidFill>
              <a:srgbClr val="FF25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85" name="组合 284"/>
          <p:cNvGrpSpPr/>
          <p:nvPr/>
        </p:nvGrpSpPr>
        <p:grpSpPr>
          <a:xfrm>
            <a:off x="2015402" y="2429905"/>
            <a:ext cx="231486" cy="231098"/>
            <a:chOff x="3711575" y="2436813"/>
            <a:chExt cx="946150" cy="944562"/>
          </a:xfrm>
        </p:grpSpPr>
        <p:sp>
          <p:nvSpPr>
            <p:cNvPr id="286" name="Freeform 5"/>
            <p:cNvSpPr/>
            <p:nvPr/>
          </p:nvSpPr>
          <p:spPr bwMode="auto">
            <a:xfrm>
              <a:off x="3713163" y="2438400"/>
              <a:ext cx="942975" cy="942975"/>
            </a:xfrm>
            <a:custGeom>
              <a:avLst/>
              <a:gdLst>
                <a:gd name="T0" fmla="*/ 1459 w 1459"/>
                <a:gd name="T1" fmla="*/ 459 h 1459"/>
                <a:gd name="T2" fmla="*/ 1458 w 1459"/>
                <a:gd name="T3" fmla="*/ 405 h 1459"/>
                <a:gd name="T4" fmla="*/ 1458 w 1459"/>
                <a:gd name="T5" fmla="*/ 362 h 1459"/>
                <a:gd name="T6" fmla="*/ 1449 w 1459"/>
                <a:gd name="T7" fmla="*/ 266 h 1459"/>
                <a:gd name="T8" fmla="*/ 1420 w 1459"/>
                <a:gd name="T9" fmla="*/ 175 h 1459"/>
                <a:gd name="T10" fmla="*/ 1362 w 1459"/>
                <a:gd name="T11" fmla="*/ 97 h 1459"/>
                <a:gd name="T12" fmla="*/ 1284 w 1459"/>
                <a:gd name="T13" fmla="*/ 39 h 1459"/>
                <a:gd name="T14" fmla="*/ 1193 w 1459"/>
                <a:gd name="T15" fmla="*/ 10 h 1459"/>
                <a:gd name="T16" fmla="*/ 1097 w 1459"/>
                <a:gd name="T17" fmla="*/ 1 h 1459"/>
                <a:gd name="T18" fmla="*/ 1054 w 1459"/>
                <a:gd name="T19" fmla="*/ 1 h 1459"/>
                <a:gd name="T20" fmla="*/ 1000 w 1459"/>
                <a:gd name="T21" fmla="*/ 0 h 1459"/>
                <a:gd name="T22" fmla="*/ 458 w 1459"/>
                <a:gd name="T23" fmla="*/ 0 h 1459"/>
                <a:gd name="T24" fmla="*/ 405 w 1459"/>
                <a:gd name="T25" fmla="*/ 1 h 1459"/>
                <a:gd name="T26" fmla="*/ 361 w 1459"/>
                <a:gd name="T27" fmla="*/ 1 h 1459"/>
                <a:gd name="T28" fmla="*/ 266 w 1459"/>
                <a:gd name="T29" fmla="*/ 10 h 1459"/>
                <a:gd name="T30" fmla="*/ 175 w 1459"/>
                <a:gd name="T31" fmla="*/ 39 h 1459"/>
                <a:gd name="T32" fmla="*/ 96 w 1459"/>
                <a:gd name="T33" fmla="*/ 97 h 1459"/>
                <a:gd name="T34" fmla="*/ 38 w 1459"/>
                <a:gd name="T35" fmla="*/ 175 h 1459"/>
                <a:gd name="T36" fmla="*/ 9 w 1459"/>
                <a:gd name="T37" fmla="*/ 266 h 1459"/>
                <a:gd name="T38" fmla="*/ 1 w 1459"/>
                <a:gd name="T39" fmla="*/ 362 h 1459"/>
                <a:gd name="T40" fmla="*/ 0 w 1459"/>
                <a:gd name="T41" fmla="*/ 405 h 1459"/>
                <a:gd name="T42" fmla="*/ 0 w 1459"/>
                <a:gd name="T43" fmla="*/ 459 h 1459"/>
                <a:gd name="T44" fmla="*/ 0 w 1459"/>
                <a:gd name="T45" fmla="*/ 1001 h 1459"/>
                <a:gd name="T46" fmla="*/ 0 w 1459"/>
                <a:gd name="T47" fmla="*/ 1054 h 1459"/>
                <a:gd name="T48" fmla="*/ 1 w 1459"/>
                <a:gd name="T49" fmla="*/ 1098 h 1459"/>
                <a:gd name="T50" fmla="*/ 9 w 1459"/>
                <a:gd name="T51" fmla="*/ 1193 h 1459"/>
                <a:gd name="T52" fmla="*/ 38 w 1459"/>
                <a:gd name="T53" fmla="*/ 1284 h 1459"/>
                <a:gd name="T54" fmla="*/ 96 w 1459"/>
                <a:gd name="T55" fmla="*/ 1363 h 1459"/>
                <a:gd name="T56" fmla="*/ 175 w 1459"/>
                <a:gd name="T57" fmla="*/ 1421 h 1459"/>
                <a:gd name="T58" fmla="*/ 266 w 1459"/>
                <a:gd name="T59" fmla="*/ 1450 h 1459"/>
                <a:gd name="T60" fmla="*/ 361 w 1459"/>
                <a:gd name="T61" fmla="*/ 1458 h 1459"/>
                <a:gd name="T62" fmla="*/ 405 w 1459"/>
                <a:gd name="T63" fmla="*/ 1459 h 1459"/>
                <a:gd name="T64" fmla="*/ 458 w 1459"/>
                <a:gd name="T65" fmla="*/ 1459 h 1459"/>
                <a:gd name="T66" fmla="*/ 1000 w 1459"/>
                <a:gd name="T67" fmla="*/ 1459 h 1459"/>
                <a:gd name="T68" fmla="*/ 1054 w 1459"/>
                <a:gd name="T69" fmla="*/ 1459 h 1459"/>
                <a:gd name="T70" fmla="*/ 1097 w 1459"/>
                <a:gd name="T71" fmla="*/ 1458 h 1459"/>
                <a:gd name="T72" fmla="*/ 1193 w 1459"/>
                <a:gd name="T73" fmla="*/ 1450 h 1459"/>
                <a:gd name="T74" fmla="*/ 1284 w 1459"/>
                <a:gd name="T75" fmla="*/ 1421 h 1459"/>
                <a:gd name="T76" fmla="*/ 1362 w 1459"/>
                <a:gd name="T77" fmla="*/ 1363 h 1459"/>
                <a:gd name="T78" fmla="*/ 1420 w 1459"/>
                <a:gd name="T79" fmla="*/ 1284 h 1459"/>
                <a:gd name="T80" fmla="*/ 1449 w 1459"/>
                <a:gd name="T81" fmla="*/ 1193 h 1459"/>
                <a:gd name="T82" fmla="*/ 1458 w 1459"/>
                <a:gd name="T83" fmla="*/ 1098 h 1459"/>
                <a:gd name="T84" fmla="*/ 1458 w 1459"/>
                <a:gd name="T85" fmla="*/ 1054 h 1459"/>
                <a:gd name="T86" fmla="*/ 1459 w 1459"/>
                <a:gd name="T87" fmla="*/ 1001 h 1459"/>
                <a:gd name="T88" fmla="*/ 1459 w 1459"/>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9" h="1459">
                  <a:moveTo>
                    <a:pt x="1459" y="459"/>
                  </a:moveTo>
                  <a:cubicBezTo>
                    <a:pt x="1459" y="446"/>
                    <a:pt x="1459" y="427"/>
                    <a:pt x="1458" y="405"/>
                  </a:cubicBezTo>
                  <a:cubicBezTo>
                    <a:pt x="1458" y="382"/>
                    <a:pt x="1458" y="373"/>
                    <a:pt x="1458" y="362"/>
                  </a:cubicBezTo>
                  <a:cubicBezTo>
                    <a:pt x="1457" y="329"/>
                    <a:pt x="1455" y="296"/>
                    <a:pt x="1449" y="266"/>
                  </a:cubicBezTo>
                  <a:cubicBezTo>
                    <a:pt x="1443" y="234"/>
                    <a:pt x="1435" y="205"/>
                    <a:pt x="1420" y="175"/>
                  </a:cubicBezTo>
                  <a:cubicBezTo>
                    <a:pt x="1405" y="146"/>
                    <a:pt x="1385" y="120"/>
                    <a:pt x="1362" y="97"/>
                  </a:cubicBezTo>
                  <a:cubicBezTo>
                    <a:pt x="1339" y="74"/>
                    <a:pt x="1314" y="54"/>
                    <a:pt x="1284" y="39"/>
                  </a:cubicBezTo>
                  <a:cubicBezTo>
                    <a:pt x="1254" y="24"/>
                    <a:pt x="1225" y="16"/>
                    <a:pt x="1193" y="10"/>
                  </a:cubicBezTo>
                  <a:cubicBezTo>
                    <a:pt x="1163" y="4"/>
                    <a:pt x="1130" y="2"/>
                    <a:pt x="1097" y="1"/>
                  </a:cubicBezTo>
                  <a:cubicBezTo>
                    <a:pt x="1086" y="1"/>
                    <a:pt x="1077" y="1"/>
                    <a:pt x="1054" y="1"/>
                  </a:cubicBezTo>
                  <a:cubicBezTo>
                    <a:pt x="1032" y="1"/>
                    <a:pt x="1013" y="0"/>
                    <a:pt x="1000" y="0"/>
                  </a:cubicBezTo>
                  <a:cubicBezTo>
                    <a:pt x="458" y="0"/>
                    <a:pt x="458" y="0"/>
                    <a:pt x="458" y="0"/>
                  </a:cubicBezTo>
                  <a:cubicBezTo>
                    <a:pt x="445" y="0"/>
                    <a:pt x="427" y="1"/>
                    <a:pt x="405" y="1"/>
                  </a:cubicBezTo>
                  <a:cubicBezTo>
                    <a:pt x="382" y="1"/>
                    <a:pt x="372" y="1"/>
                    <a:pt x="361" y="1"/>
                  </a:cubicBezTo>
                  <a:cubicBezTo>
                    <a:pt x="328" y="2"/>
                    <a:pt x="295" y="4"/>
                    <a:pt x="266"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4" y="296"/>
                    <a:pt x="1" y="329"/>
                    <a:pt x="1" y="362"/>
                  </a:cubicBezTo>
                  <a:cubicBezTo>
                    <a:pt x="1" y="373"/>
                    <a:pt x="0" y="382"/>
                    <a:pt x="0" y="405"/>
                  </a:cubicBezTo>
                  <a:cubicBezTo>
                    <a:pt x="0" y="427"/>
                    <a:pt x="0" y="446"/>
                    <a:pt x="0" y="459"/>
                  </a:cubicBezTo>
                  <a:cubicBezTo>
                    <a:pt x="0" y="1001"/>
                    <a:pt x="0" y="1001"/>
                    <a:pt x="0" y="1001"/>
                  </a:cubicBezTo>
                  <a:cubicBezTo>
                    <a:pt x="0" y="1014"/>
                    <a:pt x="0" y="1032"/>
                    <a:pt x="0" y="1054"/>
                  </a:cubicBezTo>
                  <a:cubicBezTo>
                    <a:pt x="0" y="1077"/>
                    <a:pt x="1" y="1087"/>
                    <a:pt x="1" y="1098"/>
                  </a:cubicBezTo>
                  <a:cubicBezTo>
                    <a:pt x="1" y="1131"/>
                    <a:pt x="4"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6" y="1450"/>
                  </a:cubicBezTo>
                  <a:cubicBezTo>
                    <a:pt x="295" y="1455"/>
                    <a:pt x="328" y="1458"/>
                    <a:pt x="361" y="1458"/>
                  </a:cubicBezTo>
                  <a:cubicBezTo>
                    <a:pt x="372" y="1458"/>
                    <a:pt x="382" y="1459"/>
                    <a:pt x="405" y="1459"/>
                  </a:cubicBezTo>
                  <a:cubicBezTo>
                    <a:pt x="427" y="1459"/>
                    <a:pt x="445" y="1459"/>
                    <a:pt x="458" y="1459"/>
                  </a:cubicBezTo>
                  <a:cubicBezTo>
                    <a:pt x="1000" y="1459"/>
                    <a:pt x="1000" y="1459"/>
                    <a:pt x="1000" y="1459"/>
                  </a:cubicBezTo>
                  <a:cubicBezTo>
                    <a:pt x="1013" y="1459"/>
                    <a:pt x="1032" y="1459"/>
                    <a:pt x="1054" y="1459"/>
                  </a:cubicBezTo>
                  <a:cubicBezTo>
                    <a:pt x="1077" y="1459"/>
                    <a:pt x="1086" y="1458"/>
                    <a:pt x="1097" y="1458"/>
                  </a:cubicBezTo>
                  <a:cubicBezTo>
                    <a:pt x="1130" y="1458"/>
                    <a:pt x="1163" y="1455"/>
                    <a:pt x="1193" y="1450"/>
                  </a:cubicBezTo>
                  <a:cubicBezTo>
                    <a:pt x="1225" y="1444"/>
                    <a:pt x="1254" y="1436"/>
                    <a:pt x="1284" y="1421"/>
                  </a:cubicBezTo>
                  <a:cubicBezTo>
                    <a:pt x="1314" y="1406"/>
                    <a:pt x="1339" y="1385"/>
                    <a:pt x="1362" y="1363"/>
                  </a:cubicBezTo>
                  <a:cubicBezTo>
                    <a:pt x="1385" y="1340"/>
                    <a:pt x="1405" y="1314"/>
                    <a:pt x="1420" y="1284"/>
                  </a:cubicBezTo>
                  <a:cubicBezTo>
                    <a:pt x="1435" y="1255"/>
                    <a:pt x="1443" y="1226"/>
                    <a:pt x="1449" y="1193"/>
                  </a:cubicBezTo>
                  <a:cubicBezTo>
                    <a:pt x="1455" y="1164"/>
                    <a:pt x="1457" y="1131"/>
                    <a:pt x="1458" y="1098"/>
                  </a:cubicBezTo>
                  <a:cubicBezTo>
                    <a:pt x="1458" y="1087"/>
                    <a:pt x="1458" y="1077"/>
                    <a:pt x="1458" y="1054"/>
                  </a:cubicBezTo>
                  <a:cubicBezTo>
                    <a:pt x="1459" y="1032"/>
                    <a:pt x="1459" y="1014"/>
                    <a:pt x="1459" y="1001"/>
                  </a:cubicBezTo>
                  <a:lnTo>
                    <a:pt x="1459" y="459"/>
                  </a:lnTo>
                  <a:close/>
                </a:path>
              </a:pathLst>
            </a:custGeom>
            <a:solidFill>
              <a:srgbClr val="FF94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6"/>
            <p:cNvSpPr/>
            <p:nvPr/>
          </p:nvSpPr>
          <p:spPr bwMode="auto">
            <a:xfrm>
              <a:off x="3711575" y="2436813"/>
              <a:ext cx="946150" cy="944562"/>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8 w 1463"/>
                <a:gd name="T31" fmla="*/ 1287 h 1463"/>
                <a:gd name="T32" fmla="*/ 97 w 1463"/>
                <a:gd name="T33" fmla="*/ 1366 h 1463"/>
                <a:gd name="T34" fmla="*/ 176 w 1463"/>
                <a:gd name="T35" fmla="*/ 1425 h 1463"/>
                <a:gd name="T36" fmla="*/ 363 w 1463"/>
                <a:gd name="T37" fmla="*/ 1462 h 1463"/>
                <a:gd name="T38" fmla="*/ 460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3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49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0 w 1463"/>
                <a:gd name="T69" fmla="*/ 1459 h 1463"/>
                <a:gd name="T70" fmla="*/ 363 w 1463"/>
                <a:gd name="T71" fmla="*/ 1458 h 1463"/>
                <a:gd name="T72" fmla="*/ 178 w 1463"/>
                <a:gd name="T73" fmla="*/ 1421 h 1463"/>
                <a:gd name="T74" fmla="*/ 98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9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099 w 1463"/>
                <a:gd name="T97" fmla="*/ 5 h 1463"/>
                <a:gd name="T98" fmla="*/ 1285 w 1463"/>
                <a:gd name="T99" fmla="*/ 43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8"/>
                    <a:pt x="1453"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5" y="0"/>
                    <a:pt x="1002" y="0"/>
                  </a:cubicBezTo>
                  <a:cubicBezTo>
                    <a:pt x="460" y="0"/>
                    <a:pt x="460" y="0"/>
                    <a:pt x="460" y="0"/>
                  </a:cubicBezTo>
                  <a:cubicBezTo>
                    <a:pt x="447" y="0"/>
                    <a:pt x="429" y="1"/>
                    <a:pt x="407" y="1"/>
                  </a:cubicBezTo>
                  <a:cubicBezTo>
                    <a:pt x="384" y="1"/>
                    <a:pt x="374" y="1"/>
                    <a:pt x="363" y="1"/>
                  </a:cubicBezTo>
                  <a:cubicBezTo>
                    <a:pt x="330" y="2"/>
                    <a:pt x="297" y="4"/>
                    <a:pt x="267" y="10"/>
                  </a:cubicBezTo>
                  <a:cubicBezTo>
                    <a:pt x="235" y="16"/>
                    <a:pt x="205" y="24"/>
                    <a:pt x="176" y="39"/>
                  </a:cubicBezTo>
                  <a:cubicBezTo>
                    <a:pt x="146" y="54"/>
                    <a:pt x="120" y="75"/>
                    <a:pt x="97" y="97"/>
                  </a:cubicBezTo>
                  <a:cubicBezTo>
                    <a:pt x="97" y="97"/>
                    <a:pt x="97" y="97"/>
                    <a:pt x="97" y="97"/>
                  </a:cubicBezTo>
                  <a:cubicBezTo>
                    <a:pt x="97" y="97"/>
                    <a:pt x="97" y="97"/>
                    <a:pt x="97" y="97"/>
                  </a:cubicBezTo>
                  <a:cubicBezTo>
                    <a:pt x="75" y="120"/>
                    <a:pt x="54" y="146"/>
                    <a:pt x="38" y="176"/>
                  </a:cubicBezTo>
                  <a:cubicBezTo>
                    <a:pt x="24" y="206"/>
                    <a:pt x="15" y="235"/>
                    <a:pt x="9" y="268"/>
                  </a:cubicBezTo>
                  <a:cubicBezTo>
                    <a:pt x="4" y="298"/>
                    <a:pt x="1" y="331"/>
                    <a:pt x="1" y="363"/>
                  </a:cubicBezTo>
                  <a:cubicBezTo>
                    <a:pt x="1" y="375"/>
                    <a:pt x="0" y="384"/>
                    <a:pt x="0" y="407"/>
                  </a:cubicBezTo>
                  <a:cubicBezTo>
                    <a:pt x="0" y="429"/>
                    <a:pt x="0" y="448"/>
                    <a:pt x="0" y="461"/>
                  </a:cubicBezTo>
                  <a:cubicBezTo>
                    <a:pt x="0" y="1003"/>
                    <a:pt x="0" y="1003"/>
                    <a:pt x="0" y="1003"/>
                  </a:cubicBezTo>
                  <a:cubicBezTo>
                    <a:pt x="0" y="1016"/>
                    <a:pt x="0" y="1034"/>
                    <a:pt x="0" y="1056"/>
                  </a:cubicBezTo>
                  <a:cubicBezTo>
                    <a:pt x="0" y="1079"/>
                    <a:pt x="1" y="1089"/>
                    <a:pt x="1" y="1100"/>
                  </a:cubicBezTo>
                  <a:cubicBezTo>
                    <a:pt x="1" y="1133"/>
                    <a:pt x="4" y="1166"/>
                    <a:pt x="9" y="1196"/>
                  </a:cubicBezTo>
                  <a:cubicBezTo>
                    <a:pt x="15" y="1228"/>
                    <a:pt x="24" y="1258"/>
                    <a:pt x="38"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5" y="1439"/>
                    <a:pt x="235" y="1448"/>
                    <a:pt x="267" y="1454"/>
                  </a:cubicBezTo>
                  <a:cubicBezTo>
                    <a:pt x="297" y="1459"/>
                    <a:pt x="330" y="1462"/>
                    <a:pt x="363" y="1462"/>
                  </a:cubicBezTo>
                  <a:cubicBezTo>
                    <a:pt x="374" y="1462"/>
                    <a:pt x="384" y="1463"/>
                    <a:pt x="407" y="1463"/>
                  </a:cubicBezTo>
                  <a:cubicBezTo>
                    <a:pt x="429" y="1463"/>
                    <a:pt x="447" y="1463"/>
                    <a:pt x="460" y="1463"/>
                  </a:cubicBezTo>
                  <a:cubicBezTo>
                    <a:pt x="1002" y="1463"/>
                    <a:pt x="1002" y="1463"/>
                    <a:pt x="1002" y="1463"/>
                  </a:cubicBezTo>
                  <a:cubicBezTo>
                    <a:pt x="1015"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3"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49" y="1195"/>
                  </a:cubicBezTo>
                  <a:cubicBezTo>
                    <a:pt x="1443"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4" y="1406"/>
                    <a:pt x="1285" y="1421"/>
                  </a:cubicBezTo>
                  <a:cubicBezTo>
                    <a:pt x="1256" y="1436"/>
                    <a:pt x="1227" y="1444"/>
                    <a:pt x="1195" y="1450"/>
                  </a:cubicBezTo>
                  <a:cubicBezTo>
                    <a:pt x="1165" y="1455"/>
                    <a:pt x="1132" y="1458"/>
                    <a:pt x="1099" y="1458"/>
                  </a:cubicBezTo>
                  <a:cubicBezTo>
                    <a:pt x="1088" y="1458"/>
                    <a:pt x="1079" y="1459"/>
                    <a:pt x="1056" y="1459"/>
                  </a:cubicBezTo>
                  <a:cubicBezTo>
                    <a:pt x="1034" y="1459"/>
                    <a:pt x="1015" y="1459"/>
                    <a:pt x="1002" y="1459"/>
                  </a:cubicBezTo>
                  <a:cubicBezTo>
                    <a:pt x="460" y="1459"/>
                    <a:pt x="460" y="1459"/>
                    <a:pt x="460" y="1459"/>
                  </a:cubicBezTo>
                  <a:cubicBezTo>
                    <a:pt x="447" y="1459"/>
                    <a:pt x="429" y="1459"/>
                    <a:pt x="407" y="1459"/>
                  </a:cubicBezTo>
                  <a:cubicBezTo>
                    <a:pt x="384" y="1459"/>
                    <a:pt x="374" y="1458"/>
                    <a:pt x="363" y="1458"/>
                  </a:cubicBezTo>
                  <a:cubicBezTo>
                    <a:pt x="330" y="1458"/>
                    <a:pt x="297" y="1455"/>
                    <a:pt x="268" y="1450"/>
                  </a:cubicBezTo>
                  <a:cubicBezTo>
                    <a:pt x="236" y="1444"/>
                    <a:pt x="207" y="1436"/>
                    <a:pt x="178" y="1421"/>
                  </a:cubicBezTo>
                  <a:cubicBezTo>
                    <a:pt x="148" y="1406"/>
                    <a:pt x="123" y="1385"/>
                    <a:pt x="100" y="1363"/>
                  </a:cubicBezTo>
                  <a:cubicBezTo>
                    <a:pt x="98" y="1365"/>
                    <a:pt x="98" y="1365"/>
                    <a:pt x="98" y="1365"/>
                  </a:cubicBezTo>
                  <a:cubicBezTo>
                    <a:pt x="100" y="1363"/>
                    <a:pt x="100" y="1363"/>
                    <a:pt x="100" y="1363"/>
                  </a:cubicBezTo>
                  <a:cubicBezTo>
                    <a:pt x="78" y="1340"/>
                    <a:pt x="57" y="1315"/>
                    <a:pt x="42" y="1285"/>
                  </a:cubicBezTo>
                  <a:cubicBezTo>
                    <a:pt x="27" y="1256"/>
                    <a:pt x="19" y="1227"/>
                    <a:pt x="13" y="1195"/>
                  </a:cubicBezTo>
                  <a:cubicBezTo>
                    <a:pt x="8" y="1166"/>
                    <a:pt x="5" y="1133"/>
                    <a:pt x="5" y="1100"/>
                  </a:cubicBezTo>
                  <a:cubicBezTo>
                    <a:pt x="5" y="1089"/>
                    <a:pt x="4" y="1079"/>
                    <a:pt x="4" y="1056"/>
                  </a:cubicBezTo>
                  <a:cubicBezTo>
                    <a:pt x="4" y="1034"/>
                    <a:pt x="4" y="1016"/>
                    <a:pt x="4" y="1003"/>
                  </a:cubicBezTo>
                  <a:cubicBezTo>
                    <a:pt x="4" y="461"/>
                    <a:pt x="4" y="461"/>
                    <a:pt x="4" y="461"/>
                  </a:cubicBezTo>
                  <a:cubicBezTo>
                    <a:pt x="4" y="448"/>
                    <a:pt x="4" y="429"/>
                    <a:pt x="4" y="407"/>
                  </a:cubicBezTo>
                  <a:cubicBezTo>
                    <a:pt x="4" y="384"/>
                    <a:pt x="5" y="375"/>
                    <a:pt x="5" y="364"/>
                  </a:cubicBezTo>
                  <a:cubicBezTo>
                    <a:pt x="5" y="331"/>
                    <a:pt x="8" y="298"/>
                    <a:pt x="13" y="269"/>
                  </a:cubicBezTo>
                  <a:cubicBezTo>
                    <a:pt x="19" y="236"/>
                    <a:pt x="27" y="207"/>
                    <a:pt x="42" y="178"/>
                  </a:cubicBezTo>
                  <a:cubicBezTo>
                    <a:pt x="57" y="149"/>
                    <a:pt x="78" y="123"/>
                    <a:pt x="100" y="100"/>
                  </a:cubicBezTo>
                  <a:cubicBezTo>
                    <a:pt x="98" y="99"/>
                    <a:pt x="98" y="99"/>
                    <a:pt x="98" y="99"/>
                  </a:cubicBezTo>
                  <a:cubicBezTo>
                    <a:pt x="100" y="100"/>
                    <a:pt x="100" y="100"/>
                    <a:pt x="100" y="100"/>
                  </a:cubicBezTo>
                  <a:cubicBezTo>
                    <a:pt x="123" y="78"/>
                    <a:pt x="148" y="57"/>
                    <a:pt x="178" y="43"/>
                  </a:cubicBezTo>
                  <a:cubicBezTo>
                    <a:pt x="207" y="28"/>
                    <a:pt x="236" y="20"/>
                    <a:pt x="268" y="14"/>
                  </a:cubicBezTo>
                  <a:cubicBezTo>
                    <a:pt x="297" y="8"/>
                    <a:pt x="330" y="6"/>
                    <a:pt x="363" y="5"/>
                  </a:cubicBezTo>
                  <a:cubicBezTo>
                    <a:pt x="374" y="5"/>
                    <a:pt x="384" y="5"/>
                    <a:pt x="407" y="5"/>
                  </a:cubicBezTo>
                  <a:cubicBezTo>
                    <a:pt x="429" y="5"/>
                    <a:pt x="447" y="4"/>
                    <a:pt x="460" y="4"/>
                  </a:cubicBezTo>
                  <a:cubicBezTo>
                    <a:pt x="1002" y="4"/>
                    <a:pt x="1002" y="4"/>
                    <a:pt x="1002" y="4"/>
                  </a:cubicBezTo>
                  <a:cubicBezTo>
                    <a:pt x="1015" y="4"/>
                    <a:pt x="1034" y="5"/>
                    <a:pt x="1056" y="5"/>
                  </a:cubicBezTo>
                  <a:cubicBezTo>
                    <a:pt x="1079" y="5"/>
                    <a:pt x="1088" y="5"/>
                    <a:pt x="1099" y="5"/>
                  </a:cubicBezTo>
                  <a:cubicBezTo>
                    <a:pt x="1132" y="6"/>
                    <a:pt x="1165" y="8"/>
                    <a:pt x="1195" y="14"/>
                  </a:cubicBezTo>
                  <a:cubicBezTo>
                    <a:pt x="1227" y="20"/>
                    <a:pt x="1256" y="28"/>
                    <a:pt x="1285" y="43"/>
                  </a:cubicBezTo>
                  <a:cubicBezTo>
                    <a:pt x="1314"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3" y="236"/>
                    <a:pt x="1449" y="269"/>
                  </a:cubicBezTo>
                  <a:cubicBezTo>
                    <a:pt x="1455" y="298"/>
                    <a:pt x="1457" y="331"/>
                    <a:pt x="1458" y="364"/>
                  </a:cubicBezTo>
                  <a:cubicBezTo>
                    <a:pt x="1458" y="375"/>
                    <a:pt x="1458" y="384"/>
                    <a:pt x="1458" y="407"/>
                  </a:cubicBezTo>
                  <a:cubicBezTo>
                    <a:pt x="1459" y="429"/>
                    <a:pt x="1459" y="448"/>
                    <a:pt x="1459" y="461"/>
                  </a:cubicBezTo>
                  <a:lnTo>
                    <a:pt x="1461" y="461"/>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Rectangle 7"/>
            <p:cNvSpPr>
              <a:spLocks noChangeArrowheads="1"/>
            </p:cNvSpPr>
            <p:nvPr/>
          </p:nvSpPr>
          <p:spPr bwMode="auto">
            <a:xfrm>
              <a:off x="4327525" y="2663825"/>
              <a:ext cx="187325" cy="190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9" name="Freeform 8"/>
            <p:cNvSpPr/>
            <p:nvPr/>
          </p:nvSpPr>
          <p:spPr bwMode="auto">
            <a:xfrm>
              <a:off x="3713163" y="2438400"/>
              <a:ext cx="942975" cy="942975"/>
            </a:xfrm>
            <a:custGeom>
              <a:avLst/>
              <a:gdLst>
                <a:gd name="T0" fmla="*/ 594 w 594"/>
                <a:gd name="T1" fmla="*/ 291 h 594"/>
                <a:gd name="T2" fmla="*/ 303 w 594"/>
                <a:gd name="T3" fmla="*/ 291 h 594"/>
                <a:gd name="T4" fmla="*/ 303 w 594"/>
                <a:gd name="T5" fmla="*/ 0 h 594"/>
                <a:gd name="T6" fmla="*/ 292 w 594"/>
                <a:gd name="T7" fmla="*/ 0 h 594"/>
                <a:gd name="T8" fmla="*/ 292 w 594"/>
                <a:gd name="T9" fmla="*/ 291 h 594"/>
                <a:gd name="T10" fmla="*/ 0 w 594"/>
                <a:gd name="T11" fmla="*/ 291 h 594"/>
                <a:gd name="T12" fmla="*/ 0 w 594"/>
                <a:gd name="T13" fmla="*/ 302 h 594"/>
                <a:gd name="T14" fmla="*/ 292 w 594"/>
                <a:gd name="T15" fmla="*/ 302 h 594"/>
                <a:gd name="T16" fmla="*/ 292 w 594"/>
                <a:gd name="T17" fmla="*/ 594 h 594"/>
                <a:gd name="T18" fmla="*/ 303 w 594"/>
                <a:gd name="T19" fmla="*/ 594 h 594"/>
                <a:gd name="T20" fmla="*/ 303 w 594"/>
                <a:gd name="T21" fmla="*/ 302 h 594"/>
                <a:gd name="T22" fmla="*/ 594 w 594"/>
                <a:gd name="T23" fmla="*/ 302 h 594"/>
                <a:gd name="T24" fmla="*/ 594 w 594"/>
                <a:gd name="T25" fmla="*/ 291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4" h="594">
                  <a:moveTo>
                    <a:pt x="594" y="291"/>
                  </a:moveTo>
                  <a:lnTo>
                    <a:pt x="303" y="291"/>
                  </a:lnTo>
                  <a:lnTo>
                    <a:pt x="303" y="0"/>
                  </a:lnTo>
                  <a:lnTo>
                    <a:pt x="292" y="0"/>
                  </a:lnTo>
                  <a:lnTo>
                    <a:pt x="292" y="291"/>
                  </a:lnTo>
                  <a:lnTo>
                    <a:pt x="0" y="291"/>
                  </a:lnTo>
                  <a:lnTo>
                    <a:pt x="0" y="302"/>
                  </a:lnTo>
                  <a:lnTo>
                    <a:pt x="292" y="302"/>
                  </a:lnTo>
                  <a:lnTo>
                    <a:pt x="292" y="594"/>
                  </a:lnTo>
                  <a:lnTo>
                    <a:pt x="303" y="594"/>
                  </a:lnTo>
                  <a:lnTo>
                    <a:pt x="303" y="302"/>
                  </a:lnTo>
                  <a:lnTo>
                    <a:pt x="594" y="302"/>
                  </a:lnTo>
                  <a:lnTo>
                    <a:pt x="594" y="291"/>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9"/>
            <p:cNvSpPr/>
            <p:nvPr/>
          </p:nvSpPr>
          <p:spPr bwMode="auto">
            <a:xfrm>
              <a:off x="4194175" y="2917825"/>
              <a:ext cx="461963" cy="463550"/>
            </a:xfrm>
            <a:custGeom>
              <a:avLst/>
              <a:gdLst>
                <a:gd name="T0" fmla="*/ 0 w 716"/>
                <a:gd name="T1" fmla="*/ 716 h 716"/>
                <a:gd name="T2" fmla="*/ 257 w 716"/>
                <a:gd name="T3" fmla="*/ 716 h 716"/>
                <a:gd name="T4" fmla="*/ 311 w 716"/>
                <a:gd name="T5" fmla="*/ 716 h 716"/>
                <a:gd name="T6" fmla="*/ 354 w 716"/>
                <a:gd name="T7" fmla="*/ 715 h 716"/>
                <a:gd name="T8" fmla="*/ 450 w 716"/>
                <a:gd name="T9" fmla="*/ 707 h 716"/>
                <a:gd name="T10" fmla="*/ 541 w 716"/>
                <a:gd name="T11" fmla="*/ 678 h 716"/>
                <a:gd name="T12" fmla="*/ 619 w 716"/>
                <a:gd name="T13" fmla="*/ 620 h 716"/>
                <a:gd name="T14" fmla="*/ 677 w 716"/>
                <a:gd name="T15" fmla="*/ 541 h 716"/>
                <a:gd name="T16" fmla="*/ 706 w 716"/>
                <a:gd name="T17" fmla="*/ 450 h 716"/>
                <a:gd name="T18" fmla="*/ 715 w 716"/>
                <a:gd name="T19" fmla="*/ 355 h 716"/>
                <a:gd name="T20" fmla="*/ 715 w 716"/>
                <a:gd name="T21" fmla="*/ 311 h 716"/>
                <a:gd name="T22" fmla="*/ 716 w 716"/>
                <a:gd name="T23" fmla="*/ 258 h 716"/>
                <a:gd name="T24" fmla="*/ 716 w 716"/>
                <a:gd name="T25" fmla="*/ 0 h 716"/>
                <a:gd name="T26" fmla="*/ 0 w 716"/>
                <a:gd name="T27" fmla="*/ 0 h 716"/>
                <a:gd name="T28" fmla="*/ 0 w 716"/>
                <a:gd name="T29" fmla="*/ 71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6" h="716">
                  <a:moveTo>
                    <a:pt x="0" y="716"/>
                  </a:moveTo>
                  <a:cubicBezTo>
                    <a:pt x="257" y="716"/>
                    <a:pt x="257" y="716"/>
                    <a:pt x="257" y="716"/>
                  </a:cubicBezTo>
                  <a:cubicBezTo>
                    <a:pt x="270" y="716"/>
                    <a:pt x="289" y="716"/>
                    <a:pt x="311" y="716"/>
                  </a:cubicBezTo>
                  <a:cubicBezTo>
                    <a:pt x="334" y="716"/>
                    <a:pt x="343" y="715"/>
                    <a:pt x="354" y="715"/>
                  </a:cubicBezTo>
                  <a:cubicBezTo>
                    <a:pt x="387" y="715"/>
                    <a:pt x="420" y="712"/>
                    <a:pt x="450" y="707"/>
                  </a:cubicBezTo>
                  <a:cubicBezTo>
                    <a:pt x="482" y="701"/>
                    <a:pt x="511" y="693"/>
                    <a:pt x="541" y="678"/>
                  </a:cubicBezTo>
                  <a:cubicBezTo>
                    <a:pt x="571" y="663"/>
                    <a:pt x="596" y="642"/>
                    <a:pt x="619" y="620"/>
                  </a:cubicBezTo>
                  <a:cubicBezTo>
                    <a:pt x="642" y="597"/>
                    <a:pt x="662" y="571"/>
                    <a:pt x="677" y="541"/>
                  </a:cubicBezTo>
                  <a:cubicBezTo>
                    <a:pt x="692" y="512"/>
                    <a:pt x="700" y="483"/>
                    <a:pt x="706" y="450"/>
                  </a:cubicBezTo>
                  <a:cubicBezTo>
                    <a:pt x="712" y="421"/>
                    <a:pt x="714" y="388"/>
                    <a:pt x="715" y="355"/>
                  </a:cubicBezTo>
                  <a:cubicBezTo>
                    <a:pt x="715" y="344"/>
                    <a:pt x="715" y="334"/>
                    <a:pt x="715" y="311"/>
                  </a:cubicBezTo>
                  <a:cubicBezTo>
                    <a:pt x="716" y="289"/>
                    <a:pt x="716" y="271"/>
                    <a:pt x="716" y="258"/>
                  </a:cubicBezTo>
                  <a:cubicBezTo>
                    <a:pt x="716" y="0"/>
                    <a:pt x="716" y="0"/>
                    <a:pt x="716" y="0"/>
                  </a:cubicBezTo>
                  <a:cubicBezTo>
                    <a:pt x="0" y="0"/>
                    <a:pt x="0" y="0"/>
                    <a:pt x="0" y="0"/>
                  </a:cubicBezTo>
                  <a:lnTo>
                    <a:pt x="0" y="716"/>
                  </a:lnTo>
                  <a:close/>
                </a:path>
              </a:pathLst>
            </a:custGeom>
            <a:solidFill>
              <a:srgbClr val="C5C7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Rectangle 10"/>
            <p:cNvSpPr>
              <a:spLocks noChangeArrowheads="1"/>
            </p:cNvSpPr>
            <p:nvPr/>
          </p:nvSpPr>
          <p:spPr bwMode="auto">
            <a:xfrm>
              <a:off x="4327525" y="3082925"/>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2" name="Rectangle 11"/>
            <p:cNvSpPr>
              <a:spLocks noChangeArrowheads="1"/>
            </p:cNvSpPr>
            <p:nvPr/>
          </p:nvSpPr>
          <p:spPr bwMode="auto">
            <a:xfrm>
              <a:off x="4327525" y="3189288"/>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3" name="Freeform 12"/>
            <p:cNvSpPr/>
            <p:nvPr/>
          </p:nvSpPr>
          <p:spPr bwMode="auto">
            <a:xfrm>
              <a:off x="3856038" y="2579688"/>
              <a:ext cx="187325" cy="187325"/>
            </a:xfrm>
            <a:custGeom>
              <a:avLst/>
              <a:gdLst>
                <a:gd name="T0" fmla="*/ 118 w 118"/>
                <a:gd name="T1" fmla="*/ 53 h 118"/>
                <a:gd name="T2" fmla="*/ 65 w 118"/>
                <a:gd name="T3" fmla="*/ 53 h 118"/>
                <a:gd name="T4" fmla="*/ 65 w 118"/>
                <a:gd name="T5" fmla="*/ 0 h 118"/>
                <a:gd name="T6" fmla="*/ 54 w 118"/>
                <a:gd name="T7" fmla="*/ 0 h 118"/>
                <a:gd name="T8" fmla="*/ 54 w 118"/>
                <a:gd name="T9" fmla="*/ 53 h 118"/>
                <a:gd name="T10" fmla="*/ 0 w 118"/>
                <a:gd name="T11" fmla="*/ 53 h 118"/>
                <a:gd name="T12" fmla="*/ 0 w 118"/>
                <a:gd name="T13" fmla="*/ 65 h 118"/>
                <a:gd name="T14" fmla="*/ 54 w 118"/>
                <a:gd name="T15" fmla="*/ 65 h 118"/>
                <a:gd name="T16" fmla="*/ 54 w 118"/>
                <a:gd name="T17" fmla="*/ 118 h 118"/>
                <a:gd name="T18" fmla="*/ 65 w 118"/>
                <a:gd name="T19" fmla="*/ 118 h 118"/>
                <a:gd name="T20" fmla="*/ 65 w 118"/>
                <a:gd name="T21" fmla="*/ 65 h 118"/>
                <a:gd name="T22" fmla="*/ 118 w 118"/>
                <a:gd name="T23" fmla="*/ 65 h 118"/>
                <a:gd name="T24" fmla="*/ 118 w 118"/>
                <a:gd name="T25" fmla="*/ 5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18">
                  <a:moveTo>
                    <a:pt x="118" y="53"/>
                  </a:moveTo>
                  <a:lnTo>
                    <a:pt x="65" y="53"/>
                  </a:lnTo>
                  <a:lnTo>
                    <a:pt x="65" y="0"/>
                  </a:lnTo>
                  <a:lnTo>
                    <a:pt x="54" y="0"/>
                  </a:lnTo>
                  <a:lnTo>
                    <a:pt x="54" y="53"/>
                  </a:lnTo>
                  <a:lnTo>
                    <a:pt x="0" y="53"/>
                  </a:lnTo>
                  <a:lnTo>
                    <a:pt x="0" y="65"/>
                  </a:lnTo>
                  <a:lnTo>
                    <a:pt x="54" y="65"/>
                  </a:lnTo>
                  <a:lnTo>
                    <a:pt x="54" y="118"/>
                  </a:lnTo>
                  <a:lnTo>
                    <a:pt x="65" y="118"/>
                  </a:lnTo>
                  <a:lnTo>
                    <a:pt x="65" y="65"/>
                  </a:lnTo>
                  <a:lnTo>
                    <a:pt x="118" y="65"/>
                  </a:lnTo>
                  <a:lnTo>
                    <a:pt x="118" y="5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13"/>
            <p:cNvSpPr/>
            <p:nvPr/>
          </p:nvSpPr>
          <p:spPr bwMode="auto">
            <a:xfrm>
              <a:off x="3878263" y="3071813"/>
              <a:ext cx="144463" cy="146050"/>
            </a:xfrm>
            <a:custGeom>
              <a:avLst/>
              <a:gdLst>
                <a:gd name="T0" fmla="*/ 91 w 91"/>
                <a:gd name="T1" fmla="*/ 84 h 92"/>
                <a:gd name="T2" fmla="*/ 53 w 91"/>
                <a:gd name="T3" fmla="*/ 46 h 92"/>
                <a:gd name="T4" fmla="*/ 91 w 91"/>
                <a:gd name="T5" fmla="*/ 8 h 92"/>
                <a:gd name="T6" fmla="*/ 83 w 91"/>
                <a:gd name="T7" fmla="*/ 0 h 92"/>
                <a:gd name="T8" fmla="*/ 45 w 91"/>
                <a:gd name="T9" fmla="*/ 38 h 92"/>
                <a:gd name="T10" fmla="*/ 7 w 91"/>
                <a:gd name="T11" fmla="*/ 0 h 92"/>
                <a:gd name="T12" fmla="*/ 0 w 91"/>
                <a:gd name="T13" fmla="*/ 8 h 92"/>
                <a:gd name="T14" fmla="*/ 38 w 91"/>
                <a:gd name="T15" fmla="*/ 46 h 92"/>
                <a:gd name="T16" fmla="*/ 0 w 91"/>
                <a:gd name="T17" fmla="*/ 84 h 92"/>
                <a:gd name="T18" fmla="*/ 7 w 91"/>
                <a:gd name="T19" fmla="*/ 92 h 92"/>
                <a:gd name="T20" fmla="*/ 45 w 91"/>
                <a:gd name="T21" fmla="*/ 54 h 92"/>
                <a:gd name="T22" fmla="*/ 83 w 91"/>
                <a:gd name="T23" fmla="*/ 92 h 92"/>
                <a:gd name="T24" fmla="*/ 91 w 91"/>
                <a:gd name="T25"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92">
                  <a:moveTo>
                    <a:pt x="91" y="84"/>
                  </a:moveTo>
                  <a:lnTo>
                    <a:pt x="53" y="46"/>
                  </a:lnTo>
                  <a:lnTo>
                    <a:pt x="91" y="8"/>
                  </a:lnTo>
                  <a:lnTo>
                    <a:pt x="83" y="0"/>
                  </a:lnTo>
                  <a:lnTo>
                    <a:pt x="45" y="38"/>
                  </a:lnTo>
                  <a:lnTo>
                    <a:pt x="7" y="0"/>
                  </a:lnTo>
                  <a:lnTo>
                    <a:pt x="0" y="8"/>
                  </a:lnTo>
                  <a:lnTo>
                    <a:pt x="38" y="46"/>
                  </a:lnTo>
                  <a:lnTo>
                    <a:pt x="0" y="84"/>
                  </a:lnTo>
                  <a:lnTo>
                    <a:pt x="7" y="92"/>
                  </a:lnTo>
                  <a:lnTo>
                    <a:pt x="45" y="54"/>
                  </a:lnTo>
                  <a:lnTo>
                    <a:pt x="83" y="92"/>
                  </a:lnTo>
                  <a:lnTo>
                    <a:pt x="91" y="8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95" name="组合 294"/>
          <p:cNvGrpSpPr/>
          <p:nvPr/>
        </p:nvGrpSpPr>
        <p:grpSpPr>
          <a:xfrm>
            <a:off x="3878858" y="2721902"/>
            <a:ext cx="308618" cy="309137"/>
            <a:chOff x="1563688" y="4572000"/>
            <a:chExt cx="944563" cy="946150"/>
          </a:xfrm>
        </p:grpSpPr>
        <p:sp>
          <p:nvSpPr>
            <p:cNvPr id="296" name="Freeform 94"/>
            <p:cNvSpPr/>
            <p:nvPr/>
          </p:nvSpPr>
          <p:spPr bwMode="auto">
            <a:xfrm>
              <a:off x="1565275" y="4573588"/>
              <a:ext cx="942975" cy="942975"/>
            </a:xfrm>
            <a:custGeom>
              <a:avLst/>
              <a:gdLst>
                <a:gd name="T0" fmla="*/ 1458 w 1458"/>
                <a:gd name="T1" fmla="*/ 459 h 1459"/>
                <a:gd name="T2" fmla="*/ 1458 w 1458"/>
                <a:gd name="T3" fmla="*/ 405 h 1459"/>
                <a:gd name="T4" fmla="*/ 1458 w 1458"/>
                <a:gd name="T5" fmla="*/ 361 h 1459"/>
                <a:gd name="T6" fmla="*/ 1449 w 1458"/>
                <a:gd name="T7" fmla="*/ 266 h 1459"/>
                <a:gd name="T8" fmla="*/ 1420 w 1458"/>
                <a:gd name="T9" fmla="*/ 175 h 1459"/>
                <a:gd name="T10" fmla="*/ 1362 w 1458"/>
                <a:gd name="T11" fmla="*/ 97 h 1459"/>
                <a:gd name="T12" fmla="*/ 1284 w 1458"/>
                <a:gd name="T13" fmla="*/ 38 h 1459"/>
                <a:gd name="T14" fmla="*/ 1193 w 1458"/>
                <a:gd name="T15" fmla="*/ 9 h 1459"/>
                <a:gd name="T16" fmla="*/ 1097 w 1458"/>
                <a:gd name="T17" fmla="*/ 1 h 1459"/>
                <a:gd name="T18" fmla="*/ 1053 w 1458"/>
                <a:gd name="T19" fmla="*/ 0 h 1459"/>
                <a:gd name="T20" fmla="*/ 1000 w 1458"/>
                <a:gd name="T21" fmla="*/ 0 h 1459"/>
                <a:gd name="T22" fmla="*/ 458 w 1458"/>
                <a:gd name="T23" fmla="*/ 0 h 1459"/>
                <a:gd name="T24" fmla="*/ 405 w 1458"/>
                <a:gd name="T25" fmla="*/ 0 h 1459"/>
                <a:gd name="T26" fmla="*/ 361 w 1458"/>
                <a:gd name="T27" fmla="*/ 1 h 1459"/>
                <a:gd name="T28" fmla="*/ 265 w 1458"/>
                <a:gd name="T29" fmla="*/ 9 h 1459"/>
                <a:gd name="T30" fmla="*/ 175 w 1458"/>
                <a:gd name="T31" fmla="*/ 38 h 1459"/>
                <a:gd name="T32" fmla="*/ 96 w 1458"/>
                <a:gd name="T33" fmla="*/ 97 h 1459"/>
                <a:gd name="T34" fmla="*/ 38 w 1458"/>
                <a:gd name="T35" fmla="*/ 175 h 1459"/>
                <a:gd name="T36" fmla="*/ 9 w 1458"/>
                <a:gd name="T37" fmla="*/ 266 h 1459"/>
                <a:gd name="T38" fmla="*/ 1 w 1458"/>
                <a:gd name="T39" fmla="*/ 361 h 1459"/>
                <a:gd name="T40" fmla="*/ 0 w 1458"/>
                <a:gd name="T41" fmla="*/ 405 h 1459"/>
                <a:gd name="T42" fmla="*/ 0 w 1458"/>
                <a:gd name="T43" fmla="*/ 459 h 1459"/>
                <a:gd name="T44" fmla="*/ 0 w 1458"/>
                <a:gd name="T45" fmla="*/ 1000 h 1459"/>
                <a:gd name="T46" fmla="*/ 0 w 1458"/>
                <a:gd name="T47" fmla="*/ 1054 h 1459"/>
                <a:gd name="T48" fmla="*/ 1 w 1458"/>
                <a:gd name="T49" fmla="*/ 1098 h 1459"/>
                <a:gd name="T50" fmla="*/ 9 w 1458"/>
                <a:gd name="T51" fmla="*/ 1193 h 1459"/>
                <a:gd name="T52" fmla="*/ 38 w 1458"/>
                <a:gd name="T53" fmla="*/ 1284 h 1459"/>
                <a:gd name="T54" fmla="*/ 96 w 1458"/>
                <a:gd name="T55" fmla="*/ 1362 h 1459"/>
                <a:gd name="T56" fmla="*/ 175 w 1458"/>
                <a:gd name="T57" fmla="*/ 1420 h 1459"/>
                <a:gd name="T58" fmla="*/ 265 w 1458"/>
                <a:gd name="T59" fmla="*/ 1450 h 1459"/>
                <a:gd name="T60" fmla="*/ 361 w 1458"/>
                <a:gd name="T61" fmla="*/ 1458 h 1459"/>
                <a:gd name="T62" fmla="*/ 405 w 1458"/>
                <a:gd name="T63" fmla="*/ 1458 h 1459"/>
                <a:gd name="T64" fmla="*/ 458 w 1458"/>
                <a:gd name="T65" fmla="*/ 1459 h 1459"/>
                <a:gd name="T66" fmla="*/ 1000 w 1458"/>
                <a:gd name="T67" fmla="*/ 1459 h 1459"/>
                <a:gd name="T68" fmla="*/ 1053 w 1458"/>
                <a:gd name="T69" fmla="*/ 1458 h 1459"/>
                <a:gd name="T70" fmla="*/ 1097 w 1458"/>
                <a:gd name="T71" fmla="*/ 1458 h 1459"/>
                <a:gd name="T72" fmla="*/ 1193 w 1458"/>
                <a:gd name="T73" fmla="*/ 1450 h 1459"/>
                <a:gd name="T74" fmla="*/ 1284 w 1458"/>
                <a:gd name="T75" fmla="*/ 1420 h 1459"/>
                <a:gd name="T76" fmla="*/ 1362 w 1458"/>
                <a:gd name="T77" fmla="*/ 1362 h 1459"/>
                <a:gd name="T78" fmla="*/ 1420 w 1458"/>
                <a:gd name="T79" fmla="*/ 1284 h 1459"/>
                <a:gd name="T80" fmla="*/ 1449 w 1458"/>
                <a:gd name="T81" fmla="*/ 1193 h 1459"/>
                <a:gd name="T82" fmla="*/ 1458 w 1458"/>
                <a:gd name="T83" fmla="*/ 1098 h 1459"/>
                <a:gd name="T84" fmla="*/ 1458 w 1458"/>
                <a:gd name="T85" fmla="*/ 1054 h 1459"/>
                <a:gd name="T86" fmla="*/ 1458 w 1458"/>
                <a:gd name="T87" fmla="*/ 1000 h 1459"/>
                <a:gd name="T88" fmla="*/ 1458 w 1458"/>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8" h="1459">
                  <a:moveTo>
                    <a:pt x="1458" y="459"/>
                  </a:moveTo>
                  <a:cubicBezTo>
                    <a:pt x="1458" y="445"/>
                    <a:pt x="1458" y="427"/>
                    <a:pt x="1458" y="405"/>
                  </a:cubicBezTo>
                  <a:cubicBezTo>
                    <a:pt x="1458" y="382"/>
                    <a:pt x="1458" y="372"/>
                    <a:pt x="1458" y="361"/>
                  </a:cubicBezTo>
                  <a:cubicBezTo>
                    <a:pt x="1457" y="329"/>
                    <a:pt x="1455" y="295"/>
                    <a:pt x="1449" y="266"/>
                  </a:cubicBezTo>
                  <a:cubicBezTo>
                    <a:pt x="1443" y="234"/>
                    <a:pt x="1435" y="204"/>
                    <a:pt x="1420" y="175"/>
                  </a:cubicBezTo>
                  <a:cubicBezTo>
                    <a:pt x="1405" y="145"/>
                    <a:pt x="1384" y="120"/>
                    <a:pt x="1362" y="97"/>
                  </a:cubicBezTo>
                  <a:cubicBezTo>
                    <a:pt x="1339" y="74"/>
                    <a:pt x="1313" y="54"/>
                    <a:pt x="1284" y="38"/>
                  </a:cubicBezTo>
                  <a:cubicBezTo>
                    <a:pt x="1254" y="24"/>
                    <a:pt x="1225" y="15"/>
                    <a:pt x="1193" y="9"/>
                  </a:cubicBezTo>
                  <a:cubicBezTo>
                    <a:pt x="1163" y="4"/>
                    <a:pt x="1130" y="2"/>
                    <a:pt x="1097" y="1"/>
                  </a:cubicBezTo>
                  <a:cubicBezTo>
                    <a:pt x="1086" y="1"/>
                    <a:pt x="1077" y="1"/>
                    <a:pt x="1053" y="0"/>
                  </a:cubicBezTo>
                  <a:cubicBezTo>
                    <a:pt x="1031" y="0"/>
                    <a:pt x="1013" y="0"/>
                    <a:pt x="1000" y="0"/>
                  </a:cubicBezTo>
                  <a:cubicBezTo>
                    <a:pt x="458" y="0"/>
                    <a:pt x="458" y="0"/>
                    <a:pt x="458" y="0"/>
                  </a:cubicBezTo>
                  <a:cubicBezTo>
                    <a:pt x="445" y="0"/>
                    <a:pt x="427" y="0"/>
                    <a:pt x="405" y="0"/>
                  </a:cubicBezTo>
                  <a:cubicBezTo>
                    <a:pt x="381" y="1"/>
                    <a:pt x="372" y="1"/>
                    <a:pt x="361" y="1"/>
                  </a:cubicBezTo>
                  <a:cubicBezTo>
                    <a:pt x="328" y="2"/>
                    <a:pt x="295" y="4"/>
                    <a:pt x="265" y="9"/>
                  </a:cubicBezTo>
                  <a:cubicBezTo>
                    <a:pt x="233" y="15"/>
                    <a:pt x="204" y="24"/>
                    <a:pt x="175" y="38"/>
                  </a:cubicBezTo>
                  <a:cubicBezTo>
                    <a:pt x="145" y="54"/>
                    <a:pt x="119" y="74"/>
                    <a:pt x="96" y="97"/>
                  </a:cubicBezTo>
                  <a:cubicBezTo>
                    <a:pt x="74" y="120"/>
                    <a:pt x="53" y="145"/>
                    <a:pt x="38" y="175"/>
                  </a:cubicBezTo>
                  <a:cubicBezTo>
                    <a:pt x="23" y="204"/>
                    <a:pt x="15" y="234"/>
                    <a:pt x="9" y="266"/>
                  </a:cubicBezTo>
                  <a:cubicBezTo>
                    <a:pt x="3" y="295"/>
                    <a:pt x="1" y="329"/>
                    <a:pt x="1" y="361"/>
                  </a:cubicBezTo>
                  <a:cubicBezTo>
                    <a:pt x="0" y="372"/>
                    <a:pt x="0" y="382"/>
                    <a:pt x="0" y="405"/>
                  </a:cubicBezTo>
                  <a:cubicBezTo>
                    <a:pt x="0" y="427"/>
                    <a:pt x="0" y="445"/>
                    <a:pt x="0" y="459"/>
                  </a:cubicBezTo>
                  <a:cubicBezTo>
                    <a:pt x="0" y="1000"/>
                    <a:pt x="0" y="1000"/>
                    <a:pt x="0" y="1000"/>
                  </a:cubicBezTo>
                  <a:cubicBezTo>
                    <a:pt x="0" y="1014"/>
                    <a:pt x="0" y="1032"/>
                    <a:pt x="0" y="1054"/>
                  </a:cubicBezTo>
                  <a:cubicBezTo>
                    <a:pt x="0" y="1077"/>
                    <a:pt x="0" y="1087"/>
                    <a:pt x="1" y="1098"/>
                  </a:cubicBezTo>
                  <a:cubicBezTo>
                    <a:pt x="1" y="1130"/>
                    <a:pt x="3" y="1163"/>
                    <a:pt x="9" y="1193"/>
                  </a:cubicBezTo>
                  <a:cubicBezTo>
                    <a:pt x="15" y="1225"/>
                    <a:pt x="23" y="1255"/>
                    <a:pt x="38" y="1284"/>
                  </a:cubicBezTo>
                  <a:cubicBezTo>
                    <a:pt x="53" y="1314"/>
                    <a:pt x="74" y="1339"/>
                    <a:pt x="96" y="1362"/>
                  </a:cubicBezTo>
                  <a:cubicBezTo>
                    <a:pt x="119" y="1385"/>
                    <a:pt x="145" y="1405"/>
                    <a:pt x="175" y="1420"/>
                  </a:cubicBezTo>
                  <a:cubicBezTo>
                    <a:pt x="204" y="1435"/>
                    <a:pt x="233" y="1444"/>
                    <a:pt x="265" y="1450"/>
                  </a:cubicBezTo>
                  <a:cubicBezTo>
                    <a:pt x="295" y="1455"/>
                    <a:pt x="328" y="1457"/>
                    <a:pt x="361" y="1458"/>
                  </a:cubicBezTo>
                  <a:cubicBezTo>
                    <a:pt x="372" y="1458"/>
                    <a:pt x="381" y="1458"/>
                    <a:pt x="405" y="1458"/>
                  </a:cubicBezTo>
                  <a:cubicBezTo>
                    <a:pt x="427" y="1459"/>
                    <a:pt x="445" y="1459"/>
                    <a:pt x="458" y="1459"/>
                  </a:cubicBezTo>
                  <a:cubicBezTo>
                    <a:pt x="1000" y="1459"/>
                    <a:pt x="1000" y="1459"/>
                    <a:pt x="1000" y="1459"/>
                  </a:cubicBezTo>
                  <a:cubicBezTo>
                    <a:pt x="1013" y="1459"/>
                    <a:pt x="1031" y="1459"/>
                    <a:pt x="1053" y="1458"/>
                  </a:cubicBezTo>
                  <a:cubicBezTo>
                    <a:pt x="1077" y="1458"/>
                    <a:pt x="1086" y="1458"/>
                    <a:pt x="1097" y="1458"/>
                  </a:cubicBezTo>
                  <a:cubicBezTo>
                    <a:pt x="1130" y="1457"/>
                    <a:pt x="1163" y="1455"/>
                    <a:pt x="1193" y="1450"/>
                  </a:cubicBezTo>
                  <a:cubicBezTo>
                    <a:pt x="1225" y="1444"/>
                    <a:pt x="1254" y="1435"/>
                    <a:pt x="1284" y="1420"/>
                  </a:cubicBezTo>
                  <a:cubicBezTo>
                    <a:pt x="1313" y="1405"/>
                    <a:pt x="1339" y="1385"/>
                    <a:pt x="1362" y="1362"/>
                  </a:cubicBezTo>
                  <a:cubicBezTo>
                    <a:pt x="1384" y="1339"/>
                    <a:pt x="1405" y="1314"/>
                    <a:pt x="1420" y="1284"/>
                  </a:cubicBezTo>
                  <a:cubicBezTo>
                    <a:pt x="1435" y="1255"/>
                    <a:pt x="1443" y="1225"/>
                    <a:pt x="1449" y="1193"/>
                  </a:cubicBezTo>
                  <a:cubicBezTo>
                    <a:pt x="1455" y="1163"/>
                    <a:pt x="1457" y="1130"/>
                    <a:pt x="1458" y="1098"/>
                  </a:cubicBezTo>
                  <a:cubicBezTo>
                    <a:pt x="1458" y="1087"/>
                    <a:pt x="1458" y="1077"/>
                    <a:pt x="1458" y="1054"/>
                  </a:cubicBezTo>
                  <a:cubicBezTo>
                    <a:pt x="1458" y="1032"/>
                    <a:pt x="1458" y="1014"/>
                    <a:pt x="1458" y="1000"/>
                  </a:cubicBezTo>
                  <a:lnTo>
                    <a:pt x="1458" y="459"/>
                  </a:lnTo>
                  <a:close/>
                </a:path>
              </a:pathLst>
            </a:custGeom>
            <a:solidFill>
              <a:srgbClr val="F6F6F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95"/>
            <p:cNvSpPr/>
            <p:nvPr/>
          </p:nvSpPr>
          <p:spPr bwMode="auto">
            <a:xfrm>
              <a:off x="1563688" y="4572000"/>
              <a:ext cx="944563" cy="946150"/>
            </a:xfrm>
            <a:custGeom>
              <a:avLst/>
              <a:gdLst>
                <a:gd name="T0" fmla="*/ 1462 w 1462"/>
                <a:gd name="T1" fmla="*/ 461 h 1463"/>
                <a:gd name="T2" fmla="*/ 1462 w 1462"/>
                <a:gd name="T3" fmla="*/ 363 h 1463"/>
                <a:gd name="T4" fmla="*/ 1424 w 1462"/>
                <a:gd name="T5" fmla="*/ 176 h 1463"/>
                <a:gd name="T6" fmla="*/ 1365 w 1462"/>
                <a:gd name="T7" fmla="*/ 97 h 1463"/>
                <a:gd name="T8" fmla="*/ 1286 w 1462"/>
                <a:gd name="T9" fmla="*/ 39 h 1463"/>
                <a:gd name="T10" fmla="*/ 1099 w 1462"/>
                <a:gd name="T11" fmla="*/ 1 h 1463"/>
                <a:gd name="T12" fmla="*/ 1002 w 1462"/>
                <a:gd name="T13" fmla="*/ 0 h 1463"/>
                <a:gd name="T14" fmla="*/ 407 w 1462"/>
                <a:gd name="T15" fmla="*/ 0 h 1463"/>
                <a:gd name="T16" fmla="*/ 267 w 1462"/>
                <a:gd name="T17" fmla="*/ 9 h 1463"/>
                <a:gd name="T18" fmla="*/ 97 w 1462"/>
                <a:gd name="T19" fmla="*/ 97 h 1463"/>
                <a:gd name="T20" fmla="*/ 97 w 1462"/>
                <a:gd name="T21" fmla="*/ 97 h 1463"/>
                <a:gd name="T22" fmla="*/ 9 w 1462"/>
                <a:gd name="T23" fmla="*/ 267 h 1463"/>
                <a:gd name="T24" fmla="*/ 0 w 1462"/>
                <a:gd name="T25" fmla="*/ 407 h 1463"/>
                <a:gd name="T26" fmla="*/ 0 w 1462"/>
                <a:gd name="T27" fmla="*/ 1002 h 1463"/>
                <a:gd name="T28" fmla="*/ 1 w 1462"/>
                <a:gd name="T29" fmla="*/ 1100 h 1463"/>
                <a:gd name="T30" fmla="*/ 38 w 1462"/>
                <a:gd name="T31" fmla="*/ 1287 h 1463"/>
                <a:gd name="T32" fmla="*/ 97 w 1462"/>
                <a:gd name="T33" fmla="*/ 1366 h 1463"/>
                <a:gd name="T34" fmla="*/ 176 w 1462"/>
                <a:gd name="T35" fmla="*/ 1424 h 1463"/>
                <a:gd name="T36" fmla="*/ 363 w 1462"/>
                <a:gd name="T37" fmla="*/ 1462 h 1463"/>
                <a:gd name="T38" fmla="*/ 460 w 1462"/>
                <a:gd name="T39" fmla="*/ 1463 h 1463"/>
                <a:gd name="T40" fmla="*/ 1056 w 1462"/>
                <a:gd name="T41" fmla="*/ 1462 h 1463"/>
                <a:gd name="T42" fmla="*/ 1195 w 1462"/>
                <a:gd name="T43" fmla="*/ 1454 h 1463"/>
                <a:gd name="T44" fmla="*/ 1365 w 1462"/>
                <a:gd name="T45" fmla="*/ 1366 h 1463"/>
                <a:gd name="T46" fmla="*/ 1365 w 1462"/>
                <a:gd name="T47" fmla="*/ 1366 h 1463"/>
                <a:gd name="T48" fmla="*/ 1453 w 1462"/>
                <a:gd name="T49" fmla="*/ 1195 h 1463"/>
                <a:gd name="T50" fmla="*/ 1462 w 1462"/>
                <a:gd name="T51" fmla="*/ 1056 h 1463"/>
                <a:gd name="T52" fmla="*/ 1462 w 1462"/>
                <a:gd name="T53" fmla="*/ 461 h 1463"/>
                <a:gd name="T54" fmla="*/ 1458 w 1462"/>
                <a:gd name="T55" fmla="*/ 461 h 1463"/>
                <a:gd name="T56" fmla="*/ 1458 w 1462"/>
                <a:gd name="T57" fmla="*/ 1056 h 1463"/>
                <a:gd name="T58" fmla="*/ 1449 w 1462"/>
                <a:gd name="T59" fmla="*/ 1195 h 1463"/>
                <a:gd name="T60" fmla="*/ 1363 w 1462"/>
                <a:gd name="T61" fmla="*/ 1363 h 1463"/>
                <a:gd name="T62" fmla="*/ 1363 w 1462"/>
                <a:gd name="T63" fmla="*/ 1363 h 1463"/>
                <a:gd name="T64" fmla="*/ 1194 w 1462"/>
                <a:gd name="T65" fmla="*/ 1450 h 1463"/>
                <a:gd name="T66" fmla="*/ 1055 w 1462"/>
                <a:gd name="T67" fmla="*/ 1458 h 1463"/>
                <a:gd name="T68" fmla="*/ 460 w 1462"/>
                <a:gd name="T69" fmla="*/ 1459 h 1463"/>
                <a:gd name="T70" fmla="*/ 363 w 1462"/>
                <a:gd name="T71" fmla="*/ 1458 h 1463"/>
                <a:gd name="T72" fmla="*/ 178 w 1462"/>
                <a:gd name="T73" fmla="*/ 1421 h 1463"/>
                <a:gd name="T74" fmla="*/ 98 w 1462"/>
                <a:gd name="T75" fmla="*/ 1364 h 1463"/>
                <a:gd name="T76" fmla="*/ 42 w 1462"/>
                <a:gd name="T77" fmla="*/ 1285 h 1463"/>
                <a:gd name="T78" fmla="*/ 5 w 1462"/>
                <a:gd name="T79" fmla="*/ 1100 h 1463"/>
                <a:gd name="T80" fmla="*/ 4 w 1462"/>
                <a:gd name="T81" fmla="*/ 1002 h 1463"/>
                <a:gd name="T82" fmla="*/ 4 w 1462"/>
                <a:gd name="T83" fmla="*/ 407 h 1463"/>
                <a:gd name="T84" fmla="*/ 13 w 1462"/>
                <a:gd name="T85" fmla="*/ 268 h 1463"/>
                <a:gd name="T86" fmla="*/ 100 w 1462"/>
                <a:gd name="T87" fmla="*/ 100 h 1463"/>
                <a:gd name="T88" fmla="*/ 100 w 1462"/>
                <a:gd name="T89" fmla="*/ 100 h 1463"/>
                <a:gd name="T90" fmla="*/ 268 w 1462"/>
                <a:gd name="T91" fmla="*/ 13 h 1463"/>
                <a:gd name="T92" fmla="*/ 407 w 1462"/>
                <a:gd name="T93" fmla="*/ 4 h 1463"/>
                <a:gd name="T94" fmla="*/ 1002 w 1462"/>
                <a:gd name="T95" fmla="*/ 4 h 1463"/>
                <a:gd name="T96" fmla="*/ 1099 w 1462"/>
                <a:gd name="T97" fmla="*/ 5 h 1463"/>
                <a:gd name="T98" fmla="*/ 1285 w 1462"/>
                <a:gd name="T99" fmla="*/ 42 h 1463"/>
                <a:gd name="T100" fmla="*/ 1364 w 1462"/>
                <a:gd name="T101" fmla="*/ 99 h 1463"/>
                <a:gd name="T102" fmla="*/ 1420 w 1462"/>
                <a:gd name="T103" fmla="*/ 178 h 1463"/>
                <a:gd name="T104" fmla="*/ 1458 w 1462"/>
                <a:gd name="T105" fmla="*/ 363 h 1463"/>
                <a:gd name="T106" fmla="*/ 1458 w 1462"/>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2" h="1463">
                  <a:moveTo>
                    <a:pt x="1460" y="461"/>
                  </a:moveTo>
                  <a:cubicBezTo>
                    <a:pt x="1462" y="461"/>
                    <a:pt x="1462" y="461"/>
                    <a:pt x="1462" y="461"/>
                  </a:cubicBezTo>
                  <a:cubicBezTo>
                    <a:pt x="1462" y="447"/>
                    <a:pt x="1462" y="429"/>
                    <a:pt x="1462" y="407"/>
                  </a:cubicBezTo>
                  <a:cubicBezTo>
                    <a:pt x="1462" y="384"/>
                    <a:pt x="1462" y="374"/>
                    <a:pt x="1462" y="363"/>
                  </a:cubicBezTo>
                  <a:cubicBezTo>
                    <a:pt x="1461" y="330"/>
                    <a:pt x="1459" y="297"/>
                    <a:pt x="1453" y="267"/>
                  </a:cubicBezTo>
                  <a:cubicBezTo>
                    <a:pt x="1447" y="235"/>
                    <a:pt x="1439" y="206"/>
                    <a:pt x="1424" y="176"/>
                  </a:cubicBezTo>
                  <a:cubicBezTo>
                    <a:pt x="1409" y="146"/>
                    <a:pt x="1388" y="120"/>
                    <a:pt x="1365" y="97"/>
                  </a:cubicBezTo>
                  <a:cubicBezTo>
                    <a:pt x="1365" y="97"/>
                    <a:pt x="1365" y="97"/>
                    <a:pt x="1365" y="97"/>
                  </a:cubicBezTo>
                  <a:cubicBezTo>
                    <a:pt x="1365" y="97"/>
                    <a:pt x="1365" y="97"/>
                    <a:pt x="1365" y="97"/>
                  </a:cubicBezTo>
                  <a:cubicBezTo>
                    <a:pt x="1342" y="75"/>
                    <a:pt x="1316" y="54"/>
                    <a:pt x="1286" y="39"/>
                  </a:cubicBezTo>
                  <a:cubicBezTo>
                    <a:pt x="1257" y="24"/>
                    <a:pt x="1227" y="15"/>
                    <a:pt x="1195" y="9"/>
                  </a:cubicBezTo>
                  <a:cubicBezTo>
                    <a:pt x="1165" y="4"/>
                    <a:pt x="1132" y="2"/>
                    <a:pt x="1099" y="1"/>
                  </a:cubicBezTo>
                  <a:cubicBezTo>
                    <a:pt x="1088" y="1"/>
                    <a:pt x="1079" y="1"/>
                    <a:pt x="1056" y="0"/>
                  </a:cubicBezTo>
                  <a:cubicBezTo>
                    <a:pt x="1033" y="0"/>
                    <a:pt x="1015" y="0"/>
                    <a:pt x="1002" y="0"/>
                  </a:cubicBezTo>
                  <a:cubicBezTo>
                    <a:pt x="460" y="0"/>
                    <a:pt x="460" y="0"/>
                    <a:pt x="460" y="0"/>
                  </a:cubicBezTo>
                  <a:cubicBezTo>
                    <a:pt x="447" y="0"/>
                    <a:pt x="429" y="0"/>
                    <a:pt x="407" y="0"/>
                  </a:cubicBezTo>
                  <a:cubicBezTo>
                    <a:pt x="383" y="1"/>
                    <a:pt x="374" y="1"/>
                    <a:pt x="363" y="1"/>
                  </a:cubicBezTo>
                  <a:cubicBezTo>
                    <a:pt x="330" y="2"/>
                    <a:pt x="297" y="4"/>
                    <a:pt x="267" y="9"/>
                  </a:cubicBezTo>
                  <a:cubicBezTo>
                    <a:pt x="235" y="15"/>
                    <a:pt x="205" y="24"/>
                    <a:pt x="176" y="39"/>
                  </a:cubicBezTo>
                  <a:cubicBezTo>
                    <a:pt x="146" y="54"/>
                    <a:pt x="120" y="75"/>
                    <a:pt x="97" y="97"/>
                  </a:cubicBezTo>
                  <a:cubicBezTo>
                    <a:pt x="97" y="97"/>
                    <a:pt x="97" y="97"/>
                    <a:pt x="97" y="97"/>
                  </a:cubicBezTo>
                  <a:cubicBezTo>
                    <a:pt x="97" y="97"/>
                    <a:pt x="97" y="97"/>
                    <a:pt x="97" y="97"/>
                  </a:cubicBezTo>
                  <a:cubicBezTo>
                    <a:pt x="74" y="120"/>
                    <a:pt x="53" y="146"/>
                    <a:pt x="38" y="176"/>
                  </a:cubicBezTo>
                  <a:cubicBezTo>
                    <a:pt x="23" y="206"/>
                    <a:pt x="15" y="235"/>
                    <a:pt x="9" y="267"/>
                  </a:cubicBezTo>
                  <a:cubicBezTo>
                    <a:pt x="3" y="297"/>
                    <a:pt x="1" y="330"/>
                    <a:pt x="1" y="363"/>
                  </a:cubicBezTo>
                  <a:cubicBezTo>
                    <a:pt x="0" y="374"/>
                    <a:pt x="0" y="384"/>
                    <a:pt x="0" y="407"/>
                  </a:cubicBezTo>
                  <a:cubicBezTo>
                    <a:pt x="0" y="429"/>
                    <a:pt x="0" y="447"/>
                    <a:pt x="0" y="461"/>
                  </a:cubicBezTo>
                  <a:cubicBezTo>
                    <a:pt x="0" y="1002"/>
                    <a:pt x="0" y="1002"/>
                    <a:pt x="0" y="1002"/>
                  </a:cubicBezTo>
                  <a:cubicBezTo>
                    <a:pt x="0" y="1016"/>
                    <a:pt x="0" y="1034"/>
                    <a:pt x="0" y="1056"/>
                  </a:cubicBezTo>
                  <a:cubicBezTo>
                    <a:pt x="0" y="1079"/>
                    <a:pt x="0" y="1089"/>
                    <a:pt x="1" y="1100"/>
                  </a:cubicBezTo>
                  <a:cubicBezTo>
                    <a:pt x="1" y="1132"/>
                    <a:pt x="3" y="1166"/>
                    <a:pt x="9" y="1195"/>
                  </a:cubicBezTo>
                  <a:cubicBezTo>
                    <a:pt x="15" y="1228"/>
                    <a:pt x="23" y="1257"/>
                    <a:pt x="38" y="1287"/>
                  </a:cubicBezTo>
                  <a:cubicBezTo>
                    <a:pt x="53" y="1317"/>
                    <a:pt x="74" y="1343"/>
                    <a:pt x="97" y="1366"/>
                  </a:cubicBezTo>
                  <a:cubicBezTo>
                    <a:pt x="97" y="1366"/>
                    <a:pt x="97" y="1366"/>
                    <a:pt x="97" y="1366"/>
                  </a:cubicBezTo>
                  <a:cubicBezTo>
                    <a:pt x="97" y="1366"/>
                    <a:pt x="97" y="1366"/>
                    <a:pt x="97" y="1366"/>
                  </a:cubicBezTo>
                  <a:cubicBezTo>
                    <a:pt x="120" y="1388"/>
                    <a:pt x="146" y="1409"/>
                    <a:pt x="176" y="1424"/>
                  </a:cubicBezTo>
                  <a:cubicBezTo>
                    <a:pt x="205" y="1439"/>
                    <a:pt x="235" y="1448"/>
                    <a:pt x="267" y="1454"/>
                  </a:cubicBezTo>
                  <a:cubicBezTo>
                    <a:pt x="297" y="1459"/>
                    <a:pt x="330" y="1461"/>
                    <a:pt x="363" y="1462"/>
                  </a:cubicBezTo>
                  <a:cubicBezTo>
                    <a:pt x="374" y="1462"/>
                    <a:pt x="383" y="1462"/>
                    <a:pt x="407" y="1462"/>
                  </a:cubicBezTo>
                  <a:cubicBezTo>
                    <a:pt x="429" y="1463"/>
                    <a:pt x="447" y="1463"/>
                    <a:pt x="460" y="1463"/>
                  </a:cubicBezTo>
                  <a:cubicBezTo>
                    <a:pt x="1002" y="1463"/>
                    <a:pt x="1002" y="1463"/>
                    <a:pt x="1002" y="1463"/>
                  </a:cubicBezTo>
                  <a:cubicBezTo>
                    <a:pt x="1015" y="1463"/>
                    <a:pt x="1033" y="1463"/>
                    <a:pt x="1056" y="1462"/>
                  </a:cubicBezTo>
                  <a:cubicBezTo>
                    <a:pt x="1079" y="1462"/>
                    <a:pt x="1088" y="1462"/>
                    <a:pt x="1099" y="1462"/>
                  </a:cubicBezTo>
                  <a:cubicBezTo>
                    <a:pt x="1132" y="1461"/>
                    <a:pt x="1165" y="1459"/>
                    <a:pt x="1195" y="1454"/>
                  </a:cubicBezTo>
                  <a:cubicBezTo>
                    <a:pt x="1227" y="1448"/>
                    <a:pt x="1257" y="1439"/>
                    <a:pt x="1286" y="1424"/>
                  </a:cubicBezTo>
                  <a:cubicBezTo>
                    <a:pt x="1316" y="1409"/>
                    <a:pt x="1342" y="1388"/>
                    <a:pt x="1365" y="1366"/>
                  </a:cubicBezTo>
                  <a:cubicBezTo>
                    <a:pt x="1365" y="1366"/>
                    <a:pt x="1365" y="1366"/>
                    <a:pt x="1365" y="1366"/>
                  </a:cubicBezTo>
                  <a:cubicBezTo>
                    <a:pt x="1365" y="1366"/>
                    <a:pt x="1365" y="1366"/>
                    <a:pt x="1365" y="1366"/>
                  </a:cubicBezTo>
                  <a:cubicBezTo>
                    <a:pt x="1388" y="1343"/>
                    <a:pt x="1409" y="1317"/>
                    <a:pt x="1424" y="1287"/>
                  </a:cubicBezTo>
                  <a:cubicBezTo>
                    <a:pt x="1439" y="1257"/>
                    <a:pt x="1447" y="1228"/>
                    <a:pt x="1453" y="1195"/>
                  </a:cubicBezTo>
                  <a:cubicBezTo>
                    <a:pt x="1459" y="1166"/>
                    <a:pt x="1461" y="1132"/>
                    <a:pt x="1462" y="1100"/>
                  </a:cubicBezTo>
                  <a:cubicBezTo>
                    <a:pt x="1462" y="1089"/>
                    <a:pt x="1462" y="1079"/>
                    <a:pt x="1462" y="1056"/>
                  </a:cubicBezTo>
                  <a:cubicBezTo>
                    <a:pt x="1462" y="1034"/>
                    <a:pt x="1462" y="1016"/>
                    <a:pt x="1462" y="1002"/>
                  </a:cubicBezTo>
                  <a:cubicBezTo>
                    <a:pt x="1462" y="461"/>
                    <a:pt x="1462" y="461"/>
                    <a:pt x="1462" y="461"/>
                  </a:cubicBezTo>
                  <a:cubicBezTo>
                    <a:pt x="1460" y="461"/>
                    <a:pt x="1460" y="461"/>
                    <a:pt x="1460" y="461"/>
                  </a:cubicBezTo>
                  <a:cubicBezTo>
                    <a:pt x="1458" y="461"/>
                    <a:pt x="1458" y="461"/>
                    <a:pt x="1458" y="461"/>
                  </a:cubicBezTo>
                  <a:cubicBezTo>
                    <a:pt x="1458" y="1002"/>
                    <a:pt x="1458" y="1002"/>
                    <a:pt x="1458" y="1002"/>
                  </a:cubicBezTo>
                  <a:cubicBezTo>
                    <a:pt x="1458" y="1016"/>
                    <a:pt x="1458" y="1034"/>
                    <a:pt x="1458" y="1056"/>
                  </a:cubicBezTo>
                  <a:cubicBezTo>
                    <a:pt x="1458" y="1079"/>
                    <a:pt x="1458" y="1089"/>
                    <a:pt x="1458" y="1100"/>
                  </a:cubicBezTo>
                  <a:cubicBezTo>
                    <a:pt x="1457" y="1132"/>
                    <a:pt x="1455" y="1165"/>
                    <a:pt x="1449" y="1195"/>
                  </a:cubicBezTo>
                  <a:cubicBezTo>
                    <a:pt x="1443" y="1227"/>
                    <a:pt x="1435" y="1256"/>
                    <a:pt x="1420" y="1285"/>
                  </a:cubicBezTo>
                  <a:cubicBezTo>
                    <a:pt x="1405" y="1315"/>
                    <a:pt x="1385" y="1340"/>
                    <a:pt x="1363" y="1363"/>
                  </a:cubicBezTo>
                  <a:cubicBezTo>
                    <a:pt x="1364" y="1364"/>
                    <a:pt x="1364" y="1364"/>
                    <a:pt x="1364" y="1364"/>
                  </a:cubicBezTo>
                  <a:cubicBezTo>
                    <a:pt x="1363" y="1363"/>
                    <a:pt x="1363" y="1363"/>
                    <a:pt x="1363" y="1363"/>
                  </a:cubicBezTo>
                  <a:cubicBezTo>
                    <a:pt x="1340" y="1385"/>
                    <a:pt x="1314" y="1406"/>
                    <a:pt x="1285" y="1421"/>
                  </a:cubicBezTo>
                  <a:cubicBezTo>
                    <a:pt x="1256" y="1435"/>
                    <a:pt x="1226" y="1444"/>
                    <a:pt x="1194" y="1450"/>
                  </a:cubicBezTo>
                  <a:cubicBezTo>
                    <a:pt x="1165" y="1455"/>
                    <a:pt x="1132" y="1457"/>
                    <a:pt x="1099" y="1458"/>
                  </a:cubicBezTo>
                  <a:cubicBezTo>
                    <a:pt x="1088" y="1458"/>
                    <a:pt x="1079" y="1458"/>
                    <a:pt x="1055" y="1458"/>
                  </a:cubicBezTo>
                  <a:cubicBezTo>
                    <a:pt x="1033" y="1459"/>
                    <a:pt x="1015" y="1459"/>
                    <a:pt x="1002" y="1459"/>
                  </a:cubicBezTo>
                  <a:cubicBezTo>
                    <a:pt x="460" y="1459"/>
                    <a:pt x="460" y="1459"/>
                    <a:pt x="460" y="1459"/>
                  </a:cubicBezTo>
                  <a:cubicBezTo>
                    <a:pt x="447" y="1459"/>
                    <a:pt x="429" y="1459"/>
                    <a:pt x="407" y="1458"/>
                  </a:cubicBezTo>
                  <a:cubicBezTo>
                    <a:pt x="383" y="1458"/>
                    <a:pt x="374" y="1458"/>
                    <a:pt x="363" y="1458"/>
                  </a:cubicBezTo>
                  <a:cubicBezTo>
                    <a:pt x="330" y="1457"/>
                    <a:pt x="297" y="1455"/>
                    <a:pt x="268" y="1450"/>
                  </a:cubicBezTo>
                  <a:cubicBezTo>
                    <a:pt x="236" y="1444"/>
                    <a:pt x="207" y="1435"/>
                    <a:pt x="178" y="1421"/>
                  </a:cubicBezTo>
                  <a:cubicBezTo>
                    <a:pt x="148" y="1406"/>
                    <a:pt x="122" y="1385"/>
                    <a:pt x="100" y="1363"/>
                  </a:cubicBezTo>
                  <a:cubicBezTo>
                    <a:pt x="98" y="1364"/>
                    <a:pt x="98" y="1364"/>
                    <a:pt x="98" y="1364"/>
                  </a:cubicBezTo>
                  <a:cubicBezTo>
                    <a:pt x="100" y="1363"/>
                    <a:pt x="100" y="1363"/>
                    <a:pt x="100" y="1363"/>
                  </a:cubicBezTo>
                  <a:cubicBezTo>
                    <a:pt x="77" y="1340"/>
                    <a:pt x="57" y="1315"/>
                    <a:pt x="42" y="1285"/>
                  </a:cubicBezTo>
                  <a:cubicBezTo>
                    <a:pt x="27" y="1256"/>
                    <a:pt x="19" y="1227"/>
                    <a:pt x="13" y="1195"/>
                  </a:cubicBezTo>
                  <a:cubicBezTo>
                    <a:pt x="7" y="1165"/>
                    <a:pt x="5" y="1132"/>
                    <a:pt x="5" y="1100"/>
                  </a:cubicBezTo>
                  <a:cubicBezTo>
                    <a:pt x="4" y="1089"/>
                    <a:pt x="4" y="1079"/>
                    <a:pt x="4" y="1056"/>
                  </a:cubicBezTo>
                  <a:cubicBezTo>
                    <a:pt x="4" y="1034"/>
                    <a:pt x="4" y="1016"/>
                    <a:pt x="4" y="1002"/>
                  </a:cubicBezTo>
                  <a:cubicBezTo>
                    <a:pt x="4" y="461"/>
                    <a:pt x="4" y="461"/>
                    <a:pt x="4" y="461"/>
                  </a:cubicBezTo>
                  <a:cubicBezTo>
                    <a:pt x="4" y="447"/>
                    <a:pt x="4" y="429"/>
                    <a:pt x="4" y="407"/>
                  </a:cubicBezTo>
                  <a:cubicBezTo>
                    <a:pt x="4" y="384"/>
                    <a:pt x="4" y="374"/>
                    <a:pt x="5" y="363"/>
                  </a:cubicBezTo>
                  <a:cubicBezTo>
                    <a:pt x="5" y="331"/>
                    <a:pt x="7" y="298"/>
                    <a:pt x="13" y="268"/>
                  </a:cubicBezTo>
                  <a:cubicBezTo>
                    <a:pt x="19" y="236"/>
                    <a:pt x="27" y="207"/>
                    <a:pt x="42" y="178"/>
                  </a:cubicBezTo>
                  <a:cubicBezTo>
                    <a:pt x="57" y="148"/>
                    <a:pt x="77" y="123"/>
                    <a:pt x="100" y="100"/>
                  </a:cubicBezTo>
                  <a:cubicBezTo>
                    <a:pt x="98" y="99"/>
                    <a:pt x="98" y="99"/>
                    <a:pt x="98" y="99"/>
                  </a:cubicBezTo>
                  <a:cubicBezTo>
                    <a:pt x="100" y="100"/>
                    <a:pt x="100" y="100"/>
                    <a:pt x="100" y="100"/>
                  </a:cubicBezTo>
                  <a:cubicBezTo>
                    <a:pt x="122" y="78"/>
                    <a:pt x="148" y="57"/>
                    <a:pt x="178" y="42"/>
                  </a:cubicBezTo>
                  <a:cubicBezTo>
                    <a:pt x="207" y="27"/>
                    <a:pt x="236" y="19"/>
                    <a:pt x="268" y="13"/>
                  </a:cubicBezTo>
                  <a:cubicBezTo>
                    <a:pt x="297" y="8"/>
                    <a:pt x="330" y="6"/>
                    <a:pt x="363" y="5"/>
                  </a:cubicBezTo>
                  <a:cubicBezTo>
                    <a:pt x="374" y="5"/>
                    <a:pt x="383" y="5"/>
                    <a:pt x="407" y="4"/>
                  </a:cubicBezTo>
                  <a:cubicBezTo>
                    <a:pt x="429" y="4"/>
                    <a:pt x="447" y="4"/>
                    <a:pt x="460" y="4"/>
                  </a:cubicBezTo>
                  <a:cubicBezTo>
                    <a:pt x="1002" y="4"/>
                    <a:pt x="1002" y="4"/>
                    <a:pt x="1002" y="4"/>
                  </a:cubicBezTo>
                  <a:cubicBezTo>
                    <a:pt x="1015" y="4"/>
                    <a:pt x="1033" y="4"/>
                    <a:pt x="1055" y="4"/>
                  </a:cubicBezTo>
                  <a:cubicBezTo>
                    <a:pt x="1079" y="5"/>
                    <a:pt x="1088" y="5"/>
                    <a:pt x="1099" y="5"/>
                  </a:cubicBezTo>
                  <a:cubicBezTo>
                    <a:pt x="1132" y="6"/>
                    <a:pt x="1165" y="8"/>
                    <a:pt x="1194" y="13"/>
                  </a:cubicBezTo>
                  <a:cubicBezTo>
                    <a:pt x="1226" y="19"/>
                    <a:pt x="1256" y="27"/>
                    <a:pt x="1285" y="42"/>
                  </a:cubicBezTo>
                  <a:cubicBezTo>
                    <a:pt x="1314" y="57"/>
                    <a:pt x="1340" y="78"/>
                    <a:pt x="1363" y="100"/>
                  </a:cubicBezTo>
                  <a:cubicBezTo>
                    <a:pt x="1364" y="99"/>
                    <a:pt x="1364" y="99"/>
                    <a:pt x="1364" y="99"/>
                  </a:cubicBezTo>
                  <a:cubicBezTo>
                    <a:pt x="1363" y="100"/>
                    <a:pt x="1363" y="100"/>
                    <a:pt x="1363" y="100"/>
                  </a:cubicBezTo>
                  <a:cubicBezTo>
                    <a:pt x="1385" y="123"/>
                    <a:pt x="1405" y="148"/>
                    <a:pt x="1420" y="178"/>
                  </a:cubicBezTo>
                  <a:cubicBezTo>
                    <a:pt x="1435" y="207"/>
                    <a:pt x="1443" y="236"/>
                    <a:pt x="1449" y="268"/>
                  </a:cubicBezTo>
                  <a:cubicBezTo>
                    <a:pt x="1455" y="298"/>
                    <a:pt x="1457" y="331"/>
                    <a:pt x="1458" y="363"/>
                  </a:cubicBezTo>
                  <a:cubicBezTo>
                    <a:pt x="1458" y="374"/>
                    <a:pt x="1458" y="384"/>
                    <a:pt x="1458" y="407"/>
                  </a:cubicBezTo>
                  <a:cubicBezTo>
                    <a:pt x="1458" y="429"/>
                    <a:pt x="1458" y="447"/>
                    <a:pt x="1458" y="461"/>
                  </a:cubicBezTo>
                  <a:lnTo>
                    <a:pt x="1460" y="461"/>
                  </a:ln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298" name="Picture 9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625600" y="4633913"/>
              <a:ext cx="822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9" name="Freeform 97"/>
            <p:cNvSpPr/>
            <p:nvPr/>
          </p:nvSpPr>
          <p:spPr bwMode="auto">
            <a:xfrm>
              <a:off x="2303463" y="5194300"/>
              <a:ext cx="65088" cy="41275"/>
            </a:xfrm>
            <a:custGeom>
              <a:avLst/>
              <a:gdLst>
                <a:gd name="T0" fmla="*/ 39 w 41"/>
                <a:gd name="T1" fmla="*/ 26 h 26"/>
                <a:gd name="T2" fmla="*/ 41 w 41"/>
                <a:gd name="T3" fmla="*/ 22 h 26"/>
                <a:gd name="T4" fmla="*/ 2 w 41"/>
                <a:gd name="T5" fmla="*/ 0 h 26"/>
                <a:gd name="T6" fmla="*/ 0 w 41"/>
                <a:gd name="T7" fmla="*/ 3 h 26"/>
                <a:gd name="T8" fmla="*/ 39 w 41"/>
                <a:gd name="T9" fmla="*/ 26 h 26"/>
              </a:gdLst>
              <a:ahLst/>
              <a:cxnLst>
                <a:cxn ang="0">
                  <a:pos x="T0" y="T1"/>
                </a:cxn>
                <a:cxn ang="0">
                  <a:pos x="T2" y="T3"/>
                </a:cxn>
                <a:cxn ang="0">
                  <a:pos x="T4" y="T5"/>
                </a:cxn>
                <a:cxn ang="0">
                  <a:pos x="T6" y="T7"/>
                </a:cxn>
                <a:cxn ang="0">
                  <a:pos x="T8" y="T9"/>
                </a:cxn>
              </a:cxnLst>
              <a:rect l="0" t="0" r="r" b="b"/>
              <a:pathLst>
                <a:path w="41" h="26">
                  <a:moveTo>
                    <a:pt x="39" y="26"/>
                  </a:moveTo>
                  <a:lnTo>
                    <a:pt x="41" y="22"/>
                  </a:lnTo>
                  <a:lnTo>
                    <a:pt x="2" y="0"/>
                  </a:lnTo>
                  <a:lnTo>
                    <a:pt x="0" y="3"/>
                  </a:lnTo>
                  <a:lnTo>
                    <a:pt x="39" y="2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98"/>
            <p:cNvSpPr/>
            <p:nvPr/>
          </p:nvSpPr>
          <p:spPr bwMode="auto">
            <a:xfrm>
              <a:off x="2303463" y="5194300"/>
              <a:ext cx="65088" cy="41275"/>
            </a:xfrm>
            <a:custGeom>
              <a:avLst/>
              <a:gdLst>
                <a:gd name="T0" fmla="*/ 39 w 41"/>
                <a:gd name="T1" fmla="*/ 26 h 26"/>
                <a:gd name="T2" fmla="*/ 41 w 41"/>
                <a:gd name="T3" fmla="*/ 22 h 26"/>
                <a:gd name="T4" fmla="*/ 2 w 41"/>
                <a:gd name="T5" fmla="*/ 0 h 26"/>
                <a:gd name="T6" fmla="*/ 0 w 41"/>
                <a:gd name="T7" fmla="*/ 3 h 26"/>
              </a:gdLst>
              <a:ahLst/>
              <a:cxnLst>
                <a:cxn ang="0">
                  <a:pos x="T0" y="T1"/>
                </a:cxn>
                <a:cxn ang="0">
                  <a:pos x="T2" y="T3"/>
                </a:cxn>
                <a:cxn ang="0">
                  <a:pos x="T4" y="T5"/>
                </a:cxn>
                <a:cxn ang="0">
                  <a:pos x="T6" y="T7"/>
                </a:cxn>
              </a:cxnLst>
              <a:rect l="0" t="0" r="r" b="b"/>
              <a:pathLst>
                <a:path w="41" h="26">
                  <a:moveTo>
                    <a:pt x="39" y="26"/>
                  </a:moveTo>
                  <a:lnTo>
                    <a:pt x="41" y="22"/>
                  </a:lnTo>
                  <a:lnTo>
                    <a:pt x="2"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99"/>
            <p:cNvSpPr/>
            <p:nvPr/>
          </p:nvSpPr>
          <p:spPr bwMode="auto">
            <a:xfrm>
              <a:off x="1708150" y="4849813"/>
              <a:ext cx="66675" cy="42862"/>
            </a:xfrm>
            <a:custGeom>
              <a:avLst/>
              <a:gdLst>
                <a:gd name="T0" fmla="*/ 41 w 42"/>
                <a:gd name="T1" fmla="*/ 27 h 27"/>
                <a:gd name="T2" fmla="*/ 42 w 42"/>
                <a:gd name="T3" fmla="*/ 24 h 27"/>
                <a:gd name="T4" fmla="*/ 2 w 42"/>
                <a:gd name="T5" fmla="*/ 0 h 27"/>
                <a:gd name="T6" fmla="*/ 0 w 42"/>
                <a:gd name="T7" fmla="*/ 4 h 27"/>
                <a:gd name="T8" fmla="*/ 41 w 42"/>
                <a:gd name="T9" fmla="*/ 27 h 27"/>
              </a:gdLst>
              <a:ahLst/>
              <a:cxnLst>
                <a:cxn ang="0">
                  <a:pos x="T0" y="T1"/>
                </a:cxn>
                <a:cxn ang="0">
                  <a:pos x="T2" y="T3"/>
                </a:cxn>
                <a:cxn ang="0">
                  <a:pos x="T4" y="T5"/>
                </a:cxn>
                <a:cxn ang="0">
                  <a:pos x="T6" y="T7"/>
                </a:cxn>
                <a:cxn ang="0">
                  <a:pos x="T8" y="T9"/>
                </a:cxn>
              </a:cxnLst>
              <a:rect l="0" t="0" r="r" b="b"/>
              <a:pathLst>
                <a:path w="42" h="27">
                  <a:moveTo>
                    <a:pt x="41" y="27"/>
                  </a:moveTo>
                  <a:lnTo>
                    <a:pt x="42" y="24"/>
                  </a:lnTo>
                  <a:lnTo>
                    <a:pt x="2" y="0"/>
                  </a:lnTo>
                  <a:lnTo>
                    <a:pt x="0" y="4"/>
                  </a:lnTo>
                  <a:lnTo>
                    <a:pt x="41" y="2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100"/>
            <p:cNvSpPr/>
            <p:nvPr/>
          </p:nvSpPr>
          <p:spPr bwMode="auto">
            <a:xfrm>
              <a:off x="1708150" y="4849813"/>
              <a:ext cx="66675" cy="42862"/>
            </a:xfrm>
            <a:custGeom>
              <a:avLst/>
              <a:gdLst>
                <a:gd name="T0" fmla="*/ 41 w 42"/>
                <a:gd name="T1" fmla="*/ 27 h 27"/>
                <a:gd name="T2" fmla="*/ 42 w 42"/>
                <a:gd name="T3" fmla="*/ 24 h 27"/>
                <a:gd name="T4" fmla="*/ 2 w 42"/>
                <a:gd name="T5" fmla="*/ 0 h 27"/>
                <a:gd name="T6" fmla="*/ 0 w 42"/>
                <a:gd name="T7" fmla="*/ 4 h 27"/>
              </a:gdLst>
              <a:ahLst/>
              <a:cxnLst>
                <a:cxn ang="0">
                  <a:pos x="T0" y="T1"/>
                </a:cxn>
                <a:cxn ang="0">
                  <a:pos x="T2" y="T3"/>
                </a:cxn>
                <a:cxn ang="0">
                  <a:pos x="T4" y="T5"/>
                </a:cxn>
                <a:cxn ang="0">
                  <a:pos x="T6" y="T7"/>
                </a:cxn>
              </a:cxnLst>
              <a:rect l="0" t="0" r="r" b="b"/>
              <a:pathLst>
                <a:path w="42" h="27">
                  <a:moveTo>
                    <a:pt x="41" y="27"/>
                  </a:moveTo>
                  <a:lnTo>
                    <a:pt x="42" y="24"/>
                  </a:lnTo>
                  <a:lnTo>
                    <a:pt x="2" y="0"/>
                  </a:lnTo>
                  <a:lnTo>
                    <a:pt x="0"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101"/>
            <p:cNvSpPr/>
            <p:nvPr/>
          </p:nvSpPr>
          <p:spPr bwMode="auto">
            <a:xfrm>
              <a:off x="2141538" y="5330825"/>
              <a:ext cx="30163" cy="68262"/>
            </a:xfrm>
            <a:custGeom>
              <a:avLst/>
              <a:gdLst>
                <a:gd name="T0" fmla="*/ 15 w 19"/>
                <a:gd name="T1" fmla="*/ 43 h 43"/>
                <a:gd name="T2" fmla="*/ 19 w 19"/>
                <a:gd name="T3" fmla="*/ 42 h 43"/>
                <a:gd name="T4" fmla="*/ 3 w 19"/>
                <a:gd name="T5" fmla="*/ 0 h 43"/>
                <a:gd name="T6" fmla="*/ 0 w 19"/>
                <a:gd name="T7" fmla="*/ 1 h 43"/>
                <a:gd name="T8" fmla="*/ 15 w 19"/>
                <a:gd name="T9" fmla="*/ 43 h 43"/>
              </a:gdLst>
              <a:ahLst/>
              <a:cxnLst>
                <a:cxn ang="0">
                  <a:pos x="T0" y="T1"/>
                </a:cxn>
                <a:cxn ang="0">
                  <a:pos x="T2" y="T3"/>
                </a:cxn>
                <a:cxn ang="0">
                  <a:pos x="T4" y="T5"/>
                </a:cxn>
                <a:cxn ang="0">
                  <a:pos x="T6" y="T7"/>
                </a:cxn>
                <a:cxn ang="0">
                  <a:pos x="T8" y="T9"/>
                </a:cxn>
              </a:cxnLst>
              <a:rect l="0" t="0" r="r" b="b"/>
              <a:pathLst>
                <a:path w="19" h="43">
                  <a:moveTo>
                    <a:pt x="15" y="43"/>
                  </a:moveTo>
                  <a:lnTo>
                    <a:pt x="19" y="42"/>
                  </a:lnTo>
                  <a:lnTo>
                    <a:pt x="3" y="0"/>
                  </a:lnTo>
                  <a:lnTo>
                    <a:pt x="0" y="1"/>
                  </a:lnTo>
                  <a:lnTo>
                    <a:pt x="15" y="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102"/>
            <p:cNvSpPr/>
            <p:nvPr/>
          </p:nvSpPr>
          <p:spPr bwMode="auto">
            <a:xfrm>
              <a:off x="2141538" y="5330825"/>
              <a:ext cx="30163" cy="68262"/>
            </a:xfrm>
            <a:custGeom>
              <a:avLst/>
              <a:gdLst>
                <a:gd name="T0" fmla="*/ 15 w 19"/>
                <a:gd name="T1" fmla="*/ 43 h 43"/>
                <a:gd name="T2" fmla="*/ 19 w 19"/>
                <a:gd name="T3" fmla="*/ 42 h 43"/>
                <a:gd name="T4" fmla="*/ 3 w 19"/>
                <a:gd name="T5" fmla="*/ 0 h 43"/>
                <a:gd name="T6" fmla="*/ 0 w 19"/>
                <a:gd name="T7" fmla="*/ 1 h 43"/>
              </a:gdLst>
              <a:ahLst/>
              <a:cxnLst>
                <a:cxn ang="0">
                  <a:pos x="T0" y="T1"/>
                </a:cxn>
                <a:cxn ang="0">
                  <a:pos x="T2" y="T3"/>
                </a:cxn>
                <a:cxn ang="0">
                  <a:pos x="T4" y="T5"/>
                </a:cxn>
                <a:cxn ang="0">
                  <a:pos x="T6" y="T7"/>
                </a:cxn>
              </a:cxnLst>
              <a:rect l="0" t="0" r="r" b="b"/>
              <a:pathLst>
                <a:path w="19" h="43">
                  <a:moveTo>
                    <a:pt x="15" y="43"/>
                  </a:moveTo>
                  <a:lnTo>
                    <a:pt x="19" y="42"/>
                  </a:lnTo>
                  <a:lnTo>
                    <a:pt x="3"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03"/>
            <p:cNvSpPr/>
            <p:nvPr/>
          </p:nvSpPr>
          <p:spPr bwMode="auto">
            <a:xfrm>
              <a:off x="1905000" y="4686300"/>
              <a:ext cx="31750" cy="71437"/>
            </a:xfrm>
            <a:custGeom>
              <a:avLst/>
              <a:gdLst>
                <a:gd name="T0" fmla="*/ 16 w 20"/>
                <a:gd name="T1" fmla="*/ 45 h 45"/>
                <a:gd name="T2" fmla="*/ 20 w 20"/>
                <a:gd name="T3" fmla="*/ 43 h 45"/>
                <a:gd name="T4" fmla="*/ 4 w 20"/>
                <a:gd name="T5" fmla="*/ 0 h 45"/>
                <a:gd name="T6" fmla="*/ 0 w 20"/>
                <a:gd name="T7" fmla="*/ 1 h 45"/>
                <a:gd name="T8" fmla="*/ 16 w 20"/>
                <a:gd name="T9" fmla="*/ 45 h 45"/>
              </a:gdLst>
              <a:ahLst/>
              <a:cxnLst>
                <a:cxn ang="0">
                  <a:pos x="T0" y="T1"/>
                </a:cxn>
                <a:cxn ang="0">
                  <a:pos x="T2" y="T3"/>
                </a:cxn>
                <a:cxn ang="0">
                  <a:pos x="T4" y="T5"/>
                </a:cxn>
                <a:cxn ang="0">
                  <a:pos x="T6" y="T7"/>
                </a:cxn>
                <a:cxn ang="0">
                  <a:pos x="T8" y="T9"/>
                </a:cxn>
              </a:cxnLst>
              <a:rect l="0" t="0" r="r" b="b"/>
              <a:pathLst>
                <a:path w="20" h="45">
                  <a:moveTo>
                    <a:pt x="16" y="45"/>
                  </a:moveTo>
                  <a:lnTo>
                    <a:pt x="20" y="43"/>
                  </a:lnTo>
                  <a:lnTo>
                    <a:pt x="4" y="0"/>
                  </a:lnTo>
                  <a:lnTo>
                    <a:pt x="0" y="1"/>
                  </a:lnTo>
                  <a:lnTo>
                    <a:pt x="16" y="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104"/>
            <p:cNvSpPr/>
            <p:nvPr/>
          </p:nvSpPr>
          <p:spPr bwMode="auto">
            <a:xfrm>
              <a:off x="1905000" y="4686300"/>
              <a:ext cx="31750" cy="71437"/>
            </a:xfrm>
            <a:custGeom>
              <a:avLst/>
              <a:gdLst>
                <a:gd name="T0" fmla="*/ 16 w 20"/>
                <a:gd name="T1" fmla="*/ 45 h 45"/>
                <a:gd name="T2" fmla="*/ 20 w 20"/>
                <a:gd name="T3" fmla="*/ 43 h 45"/>
                <a:gd name="T4" fmla="*/ 4 w 20"/>
                <a:gd name="T5" fmla="*/ 0 h 45"/>
                <a:gd name="T6" fmla="*/ 0 w 20"/>
                <a:gd name="T7" fmla="*/ 1 h 45"/>
              </a:gdLst>
              <a:ahLst/>
              <a:cxnLst>
                <a:cxn ang="0">
                  <a:pos x="T0" y="T1"/>
                </a:cxn>
                <a:cxn ang="0">
                  <a:pos x="T2" y="T3"/>
                </a:cxn>
                <a:cxn ang="0">
                  <a:pos x="T4" y="T5"/>
                </a:cxn>
                <a:cxn ang="0">
                  <a:pos x="T6" y="T7"/>
                </a:cxn>
              </a:cxnLst>
              <a:rect l="0" t="0" r="r" b="b"/>
              <a:pathLst>
                <a:path w="20" h="45">
                  <a:moveTo>
                    <a:pt x="16" y="45"/>
                  </a:moveTo>
                  <a:lnTo>
                    <a:pt x="20" y="43"/>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105"/>
            <p:cNvSpPr/>
            <p:nvPr/>
          </p:nvSpPr>
          <p:spPr bwMode="auto">
            <a:xfrm>
              <a:off x="2189163" y="5307013"/>
              <a:ext cx="41275" cy="65087"/>
            </a:xfrm>
            <a:custGeom>
              <a:avLst/>
              <a:gdLst>
                <a:gd name="T0" fmla="*/ 23 w 26"/>
                <a:gd name="T1" fmla="*/ 41 h 41"/>
                <a:gd name="T2" fmla="*/ 26 w 26"/>
                <a:gd name="T3" fmla="*/ 39 h 41"/>
                <a:gd name="T4" fmla="*/ 4 w 26"/>
                <a:gd name="T5" fmla="*/ 0 h 41"/>
                <a:gd name="T6" fmla="*/ 0 w 26"/>
                <a:gd name="T7" fmla="*/ 2 h 41"/>
                <a:gd name="T8" fmla="*/ 23 w 26"/>
                <a:gd name="T9" fmla="*/ 41 h 41"/>
              </a:gdLst>
              <a:ahLst/>
              <a:cxnLst>
                <a:cxn ang="0">
                  <a:pos x="T0" y="T1"/>
                </a:cxn>
                <a:cxn ang="0">
                  <a:pos x="T2" y="T3"/>
                </a:cxn>
                <a:cxn ang="0">
                  <a:pos x="T4" y="T5"/>
                </a:cxn>
                <a:cxn ang="0">
                  <a:pos x="T6" y="T7"/>
                </a:cxn>
                <a:cxn ang="0">
                  <a:pos x="T8" y="T9"/>
                </a:cxn>
              </a:cxnLst>
              <a:rect l="0" t="0" r="r" b="b"/>
              <a:pathLst>
                <a:path w="26" h="41">
                  <a:moveTo>
                    <a:pt x="23" y="41"/>
                  </a:moveTo>
                  <a:lnTo>
                    <a:pt x="26" y="39"/>
                  </a:lnTo>
                  <a:lnTo>
                    <a:pt x="4" y="0"/>
                  </a:lnTo>
                  <a:lnTo>
                    <a:pt x="0" y="2"/>
                  </a:lnTo>
                  <a:lnTo>
                    <a:pt x="23"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106"/>
            <p:cNvSpPr/>
            <p:nvPr/>
          </p:nvSpPr>
          <p:spPr bwMode="auto">
            <a:xfrm>
              <a:off x="2189163" y="5307013"/>
              <a:ext cx="41275" cy="65087"/>
            </a:xfrm>
            <a:custGeom>
              <a:avLst/>
              <a:gdLst>
                <a:gd name="T0" fmla="*/ 23 w 26"/>
                <a:gd name="T1" fmla="*/ 41 h 41"/>
                <a:gd name="T2" fmla="*/ 26 w 26"/>
                <a:gd name="T3" fmla="*/ 39 h 41"/>
                <a:gd name="T4" fmla="*/ 4 w 26"/>
                <a:gd name="T5" fmla="*/ 0 h 41"/>
                <a:gd name="T6" fmla="*/ 0 w 26"/>
                <a:gd name="T7" fmla="*/ 2 h 41"/>
              </a:gdLst>
              <a:ahLst/>
              <a:cxnLst>
                <a:cxn ang="0">
                  <a:pos x="T0" y="T1"/>
                </a:cxn>
                <a:cxn ang="0">
                  <a:pos x="T2" y="T3"/>
                </a:cxn>
                <a:cxn ang="0">
                  <a:pos x="T4" y="T5"/>
                </a:cxn>
                <a:cxn ang="0">
                  <a:pos x="T6" y="T7"/>
                </a:cxn>
              </a:cxnLst>
              <a:rect l="0" t="0" r="r" b="b"/>
              <a:pathLst>
                <a:path w="26" h="41">
                  <a:moveTo>
                    <a:pt x="23" y="41"/>
                  </a:moveTo>
                  <a:lnTo>
                    <a:pt x="26" y="39"/>
                  </a:lnTo>
                  <a:lnTo>
                    <a:pt x="4"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07"/>
            <p:cNvSpPr/>
            <p:nvPr/>
          </p:nvSpPr>
          <p:spPr bwMode="auto">
            <a:xfrm>
              <a:off x="1846263" y="4713288"/>
              <a:ext cx="41275" cy="66675"/>
            </a:xfrm>
            <a:custGeom>
              <a:avLst/>
              <a:gdLst>
                <a:gd name="T0" fmla="*/ 23 w 26"/>
                <a:gd name="T1" fmla="*/ 42 h 42"/>
                <a:gd name="T2" fmla="*/ 26 w 26"/>
                <a:gd name="T3" fmla="*/ 40 h 42"/>
                <a:gd name="T4" fmla="*/ 3 w 26"/>
                <a:gd name="T5" fmla="*/ 0 h 42"/>
                <a:gd name="T6" fmla="*/ 0 w 26"/>
                <a:gd name="T7" fmla="*/ 2 h 42"/>
                <a:gd name="T8" fmla="*/ 23 w 26"/>
                <a:gd name="T9" fmla="*/ 42 h 42"/>
              </a:gdLst>
              <a:ahLst/>
              <a:cxnLst>
                <a:cxn ang="0">
                  <a:pos x="T0" y="T1"/>
                </a:cxn>
                <a:cxn ang="0">
                  <a:pos x="T2" y="T3"/>
                </a:cxn>
                <a:cxn ang="0">
                  <a:pos x="T4" y="T5"/>
                </a:cxn>
                <a:cxn ang="0">
                  <a:pos x="T6" y="T7"/>
                </a:cxn>
                <a:cxn ang="0">
                  <a:pos x="T8" y="T9"/>
                </a:cxn>
              </a:cxnLst>
              <a:rect l="0" t="0" r="r" b="b"/>
              <a:pathLst>
                <a:path w="26" h="42">
                  <a:moveTo>
                    <a:pt x="23" y="42"/>
                  </a:moveTo>
                  <a:lnTo>
                    <a:pt x="26" y="40"/>
                  </a:lnTo>
                  <a:lnTo>
                    <a:pt x="3" y="0"/>
                  </a:lnTo>
                  <a:lnTo>
                    <a:pt x="0" y="2"/>
                  </a:lnTo>
                  <a:lnTo>
                    <a:pt x="23" y="4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108"/>
            <p:cNvSpPr/>
            <p:nvPr/>
          </p:nvSpPr>
          <p:spPr bwMode="auto">
            <a:xfrm>
              <a:off x="1846263" y="4713288"/>
              <a:ext cx="41275" cy="66675"/>
            </a:xfrm>
            <a:custGeom>
              <a:avLst/>
              <a:gdLst>
                <a:gd name="T0" fmla="*/ 23 w 26"/>
                <a:gd name="T1" fmla="*/ 42 h 42"/>
                <a:gd name="T2" fmla="*/ 26 w 26"/>
                <a:gd name="T3" fmla="*/ 40 h 42"/>
                <a:gd name="T4" fmla="*/ 3 w 26"/>
                <a:gd name="T5" fmla="*/ 0 h 42"/>
                <a:gd name="T6" fmla="*/ 0 w 26"/>
                <a:gd name="T7" fmla="*/ 2 h 42"/>
              </a:gdLst>
              <a:ahLst/>
              <a:cxnLst>
                <a:cxn ang="0">
                  <a:pos x="T0" y="T1"/>
                </a:cxn>
                <a:cxn ang="0">
                  <a:pos x="T2" y="T3"/>
                </a:cxn>
                <a:cxn ang="0">
                  <a:pos x="T4" y="T5"/>
                </a:cxn>
                <a:cxn ang="0">
                  <a:pos x="T6" y="T7"/>
                </a:cxn>
              </a:cxnLst>
              <a:rect l="0" t="0" r="r" b="b"/>
              <a:pathLst>
                <a:path w="26" h="42">
                  <a:moveTo>
                    <a:pt x="23" y="42"/>
                  </a:moveTo>
                  <a:lnTo>
                    <a:pt x="26" y="40"/>
                  </a:lnTo>
                  <a:lnTo>
                    <a:pt x="3"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109"/>
            <p:cNvSpPr/>
            <p:nvPr/>
          </p:nvSpPr>
          <p:spPr bwMode="auto">
            <a:xfrm>
              <a:off x="2233613" y="5276850"/>
              <a:ext cx="50800" cy="58737"/>
            </a:xfrm>
            <a:custGeom>
              <a:avLst/>
              <a:gdLst>
                <a:gd name="T0" fmla="*/ 29 w 32"/>
                <a:gd name="T1" fmla="*/ 37 h 37"/>
                <a:gd name="T2" fmla="*/ 32 w 32"/>
                <a:gd name="T3" fmla="*/ 34 h 37"/>
                <a:gd name="T4" fmla="*/ 3 w 32"/>
                <a:gd name="T5" fmla="*/ 0 h 37"/>
                <a:gd name="T6" fmla="*/ 0 w 32"/>
                <a:gd name="T7" fmla="*/ 2 h 37"/>
                <a:gd name="T8" fmla="*/ 29 w 32"/>
                <a:gd name="T9" fmla="*/ 37 h 37"/>
              </a:gdLst>
              <a:ahLst/>
              <a:cxnLst>
                <a:cxn ang="0">
                  <a:pos x="T0" y="T1"/>
                </a:cxn>
                <a:cxn ang="0">
                  <a:pos x="T2" y="T3"/>
                </a:cxn>
                <a:cxn ang="0">
                  <a:pos x="T4" y="T5"/>
                </a:cxn>
                <a:cxn ang="0">
                  <a:pos x="T6" y="T7"/>
                </a:cxn>
                <a:cxn ang="0">
                  <a:pos x="T8" y="T9"/>
                </a:cxn>
              </a:cxnLst>
              <a:rect l="0" t="0" r="r" b="b"/>
              <a:pathLst>
                <a:path w="32" h="37">
                  <a:moveTo>
                    <a:pt x="29" y="37"/>
                  </a:moveTo>
                  <a:lnTo>
                    <a:pt x="32" y="34"/>
                  </a:lnTo>
                  <a:lnTo>
                    <a:pt x="3" y="0"/>
                  </a:lnTo>
                  <a:lnTo>
                    <a:pt x="0" y="2"/>
                  </a:lnTo>
                  <a:lnTo>
                    <a:pt x="29" y="3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10"/>
            <p:cNvSpPr/>
            <p:nvPr/>
          </p:nvSpPr>
          <p:spPr bwMode="auto">
            <a:xfrm>
              <a:off x="2233613" y="5276850"/>
              <a:ext cx="50800" cy="58737"/>
            </a:xfrm>
            <a:custGeom>
              <a:avLst/>
              <a:gdLst>
                <a:gd name="T0" fmla="*/ 29 w 32"/>
                <a:gd name="T1" fmla="*/ 37 h 37"/>
                <a:gd name="T2" fmla="*/ 32 w 32"/>
                <a:gd name="T3" fmla="*/ 34 h 37"/>
                <a:gd name="T4" fmla="*/ 3 w 32"/>
                <a:gd name="T5" fmla="*/ 0 h 37"/>
                <a:gd name="T6" fmla="*/ 0 w 32"/>
                <a:gd name="T7" fmla="*/ 2 h 37"/>
              </a:gdLst>
              <a:ahLst/>
              <a:cxnLst>
                <a:cxn ang="0">
                  <a:pos x="T0" y="T1"/>
                </a:cxn>
                <a:cxn ang="0">
                  <a:pos x="T2" y="T3"/>
                </a:cxn>
                <a:cxn ang="0">
                  <a:pos x="T4" y="T5"/>
                </a:cxn>
                <a:cxn ang="0">
                  <a:pos x="T6" y="T7"/>
                </a:cxn>
              </a:cxnLst>
              <a:rect l="0" t="0" r="r" b="b"/>
              <a:pathLst>
                <a:path w="32" h="37">
                  <a:moveTo>
                    <a:pt x="29" y="37"/>
                  </a:moveTo>
                  <a:lnTo>
                    <a:pt x="32" y="34"/>
                  </a:lnTo>
                  <a:lnTo>
                    <a:pt x="3" y="0"/>
                  </a:lnTo>
                  <a:lnTo>
                    <a:pt x="0"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11"/>
            <p:cNvSpPr/>
            <p:nvPr/>
          </p:nvSpPr>
          <p:spPr bwMode="auto">
            <a:xfrm>
              <a:off x="1792288" y="4749800"/>
              <a:ext cx="52388" cy="61912"/>
            </a:xfrm>
            <a:custGeom>
              <a:avLst/>
              <a:gdLst>
                <a:gd name="T0" fmla="*/ 30 w 33"/>
                <a:gd name="T1" fmla="*/ 39 h 39"/>
                <a:gd name="T2" fmla="*/ 33 w 33"/>
                <a:gd name="T3" fmla="*/ 36 h 39"/>
                <a:gd name="T4" fmla="*/ 3 w 33"/>
                <a:gd name="T5" fmla="*/ 0 h 39"/>
                <a:gd name="T6" fmla="*/ 0 w 33"/>
                <a:gd name="T7" fmla="*/ 3 h 39"/>
                <a:gd name="T8" fmla="*/ 30 w 33"/>
                <a:gd name="T9" fmla="*/ 39 h 39"/>
              </a:gdLst>
              <a:ahLst/>
              <a:cxnLst>
                <a:cxn ang="0">
                  <a:pos x="T0" y="T1"/>
                </a:cxn>
                <a:cxn ang="0">
                  <a:pos x="T2" y="T3"/>
                </a:cxn>
                <a:cxn ang="0">
                  <a:pos x="T4" y="T5"/>
                </a:cxn>
                <a:cxn ang="0">
                  <a:pos x="T6" y="T7"/>
                </a:cxn>
                <a:cxn ang="0">
                  <a:pos x="T8" y="T9"/>
                </a:cxn>
              </a:cxnLst>
              <a:rect l="0" t="0" r="r" b="b"/>
              <a:pathLst>
                <a:path w="33" h="39">
                  <a:moveTo>
                    <a:pt x="30" y="39"/>
                  </a:moveTo>
                  <a:lnTo>
                    <a:pt x="33" y="36"/>
                  </a:lnTo>
                  <a:lnTo>
                    <a:pt x="3" y="0"/>
                  </a:lnTo>
                  <a:lnTo>
                    <a:pt x="0" y="3"/>
                  </a:lnTo>
                  <a:lnTo>
                    <a:pt x="30" y="3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12"/>
            <p:cNvSpPr/>
            <p:nvPr/>
          </p:nvSpPr>
          <p:spPr bwMode="auto">
            <a:xfrm>
              <a:off x="1792288" y="4749800"/>
              <a:ext cx="52388" cy="61912"/>
            </a:xfrm>
            <a:custGeom>
              <a:avLst/>
              <a:gdLst>
                <a:gd name="T0" fmla="*/ 30 w 33"/>
                <a:gd name="T1" fmla="*/ 39 h 39"/>
                <a:gd name="T2" fmla="*/ 33 w 33"/>
                <a:gd name="T3" fmla="*/ 36 h 39"/>
                <a:gd name="T4" fmla="*/ 3 w 33"/>
                <a:gd name="T5" fmla="*/ 0 h 39"/>
                <a:gd name="T6" fmla="*/ 0 w 33"/>
                <a:gd name="T7" fmla="*/ 3 h 39"/>
              </a:gdLst>
              <a:ahLst/>
              <a:cxnLst>
                <a:cxn ang="0">
                  <a:pos x="T0" y="T1"/>
                </a:cxn>
                <a:cxn ang="0">
                  <a:pos x="T2" y="T3"/>
                </a:cxn>
                <a:cxn ang="0">
                  <a:pos x="T4" y="T5"/>
                </a:cxn>
                <a:cxn ang="0">
                  <a:pos x="T6" y="T7"/>
                </a:cxn>
              </a:cxnLst>
              <a:rect l="0" t="0" r="r" b="b"/>
              <a:pathLst>
                <a:path w="33" h="39">
                  <a:moveTo>
                    <a:pt x="30" y="39"/>
                  </a:moveTo>
                  <a:lnTo>
                    <a:pt x="33" y="36"/>
                  </a:lnTo>
                  <a:lnTo>
                    <a:pt x="3"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113"/>
            <p:cNvSpPr/>
            <p:nvPr/>
          </p:nvSpPr>
          <p:spPr bwMode="auto">
            <a:xfrm>
              <a:off x="2271713" y="5237163"/>
              <a:ext cx="58738" cy="50800"/>
            </a:xfrm>
            <a:custGeom>
              <a:avLst/>
              <a:gdLst>
                <a:gd name="T0" fmla="*/ 35 w 37"/>
                <a:gd name="T1" fmla="*/ 32 h 32"/>
                <a:gd name="T2" fmla="*/ 37 w 37"/>
                <a:gd name="T3" fmla="*/ 29 h 32"/>
                <a:gd name="T4" fmla="*/ 3 w 37"/>
                <a:gd name="T5" fmla="*/ 0 h 32"/>
                <a:gd name="T6" fmla="*/ 0 w 37"/>
                <a:gd name="T7" fmla="*/ 3 h 32"/>
                <a:gd name="T8" fmla="*/ 35 w 37"/>
                <a:gd name="T9" fmla="*/ 32 h 32"/>
              </a:gdLst>
              <a:ahLst/>
              <a:cxnLst>
                <a:cxn ang="0">
                  <a:pos x="T0" y="T1"/>
                </a:cxn>
                <a:cxn ang="0">
                  <a:pos x="T2" y="T3"/>
                </a:cxn>
                <a:cxn ang="0">
                  <a:pos x="T4" y="T5"/>
                </a:cxn>
                <a:cxn ang="0">
                  <a:pos x="T6" y="T7"/>
                </a:cxn>
                <a:cxn ang="0">
                  <a:pos x="T8" y="T9"/>
                </a:cxn>
              </a:cxnLst>
              <a:rect l="0" t="0" r="r" b="b"/>
              <a:pathLst>
                <a:path w="37" h="32">
                  <a:moveTo>
                    <a:pt x="35" y="32"/>
                  </a:moveTo>
                  <a:lnTo>
                    <a:pt x="37" y="29"/>
                  </a:lnTo>
                  <a:lnTo>
                    <a:pt x="3" y="0"/>
                  </a:lnTo>
                  <a:lnTo>
                    <a:pt x="0" y="3"/>
                  </a:lnTo>
                  <a:lnTo>
                    <a:pt x="35" y="3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114"/>
            <p:cNvSpPr/>
            <p:nvPr/>
          </p:nvSpPr>
          <p:spPr bwMode="auto">
            <a:xfrm>
              <a:off x="2271713" y="5237163"/>
              <a:ext cx="58738" cy="50800"/>
            </a:xfrm>
            <a:custGeom>
              <a:avLst/>
              <a:gdLst>
                <a:gd name="T0" fmla="*/ 35 w 37"/>
                <a:gd name="T1" fmla="*/ 32 h 32"/>
                <a:gd name="T2" fmla="*/ 37 w 37"/>
                <a:gd name="T3" fmla="*/ 29 h 32"/>
                <a:gd name="T4" fmla="*/ 3 w 37"/>
                <a:gd name="T5" fmla="*/ 0 h 32"/>
                <a:gd name="T6" fmla="*/ 0 w 37"/>
                <a:gd name="T7" fmla="*/ 3 h 32"/>
              </a:gdLst>
              <a:ahLst/>
              <a:cxnLst>
                <a:cxn ang="0">
                  <a:pos x="T0" y="T1"/>
                </a:cxn>
                <a:cxn ang="0">
                  <a:pos x="T2" y="T3"/>
                </a:cxn>
                <a:cxn ang="0">
                  <a:pos x="T4" y="T5"/>
                </a:cxn>
                <a:cxn ang="0">
                  <a:pos x="T6" y="T7"/>
                </a:cxn>
              </a:cxnLst>
              <a:rect l="0" t="0" r="r" b="b"/>
              <a:pathLst>
                <a:path w="37" h="32">
                  <a:moveTo>
                    <a:pt x="35" y="32"/>
                  </a:moveTo>
                  <a:lnTo>
                    <a:pt x="37" y="29"/>
                  </a:lnTo>
                  <a:lnTo>
                    <a:pt x="3"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15"/>
            <p:cNvSpPr/>
            <p:nvPr/>
          </p:nvSpPr>
          <p:spPr bwMode="auto">
            <a:xfrm>
              <a:off x="1746250" y="4797425"/>
              <a:ext cx="60325" cy="52387"/>
            </a:xfrm>
            <a:custGeom>
              <a:avLst/>
              <a:gdLst>
                <a:gd name="T0" fmla="*/ 35 w 38"/>
                <a:gd name="T1" fmla="*/ 33 h 33"/>
                <a:gd name="T2" fmla="*/ 38 w 38"/>
                <a:gd name="T3" fmla="*/ 30 h 33"/>
                <a:gd name="T4" fmla="*/ 2 w 38"/>
                <a:gd name="T5" fmla="*/ 0 h 33"/>
                <a:gd name="T6" fmla="*/ 0 w 38"/>
                <a:gd name="T7" fmla="*/ 3 h 33"/>
                <a:gd name="T8" fmla="*/ 35 w 38"/>
                <a:gd name="T9" fmla="*/ 33 h 33"/>
              </a:gdLst>
              <a:ahLst/>
              <a:cxnLst>
                <a:cxn ang="0">
                  <a:pos x="T0" y="T1"/>
                </a:cxn>
                <a:cxn ang="0">
                  <a:pos x="T2" y="T3"/>
                </a:cxn>
                <a:cxn ang="0">
                  <a:pos x="T4" y="T5"/>
                </a:cxn>
                <a:cxn ang="0">
                  <a:pos x="T6" y="T7"/>
                </a:cxn>
                <a:cxn ang="0">
                  <a:pos x="T8" y="T9"/>
                </a:cxn>
              </a:cxnLst>
              <a:rect l="0" t="0" r="r" b="b"/>
              <a:pathLst>
                <a:path w="38" h="33">
                  <a:moveTo>
                    <a:pt x="35" y="33"/>
                  </a:moveTo>
                  <a:lnTo>
                    <a:pt x="38" y="30"/>
                  </a:lnTo>
                  <a:lnTo>
                    <a:pt x="2" y="0"/>
                  </a:lnTo>
                  <a:lnTo>
                    <a:pt x="0" y="3"/>
                  </a:lnTo>
                  <a:lnTo>
                    <a:pt x="35" y="3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16"/>
            <p:cNvSpPr/>
            <p:nvPr/>
          </p:nvSpPr>
          <p:spPr bwMode="auto">
            <a:xfrm>
              <a:off x="1746250" y="4797425"/>
              <a:ext cx="60325" cy="52387"/>
            </a:xfrm>
            <a:custGeom>
              <a:avLst/>
              <a:gdLst>
                <a:gd name="T0" fmla="*/ 35 w 38"/>
                <a:gd name="T1" fmla="*/ 33 h 33"/>
                <a:gd name="T2" fmla="*/ 38 w 38"/>
                <a:gd name="T3" fmla="*/ 30 h 33"/>
                <a:gd name="T4" fmla="*/ 2 w 38"/>
                <a:gd name="T5" fmla="*/ 0 h 33"/>
                <a:gd name="T6" fmla="*/ 0 w 38"/>
                <a:gd name="T7" fmla="*/ 3 h 33"/>
              </a:gdLst>
              <a:ahLst/>
              <a:cxnLst>
                <a:cxn ang="0">
                  <a:pos x="T0" y="T1"/>
                </a:cxn>
                <a:cxn ang="0">
                  <a:pos x="T2" y="T3"/>
                </a:cxn>
                <a:cxn ang="0">
                  <a:pos x="T4" y="T5"/>
                </a:cxn>
                <a:cxn ang="0">
                  <a:pos x="T6" y="T7"/>
                </a:cxn>
              </a:cxnLst>
              <a:rect l="0" t="0" r="r" b="b"/>
              <a:pathLst>
                <a:path w="38" h="33">
                  <a:moveTo>
                    <a:pt x="35" y="33"/>
                  </a:moveTo>
                  <a:lnTo>
                    <a:pt x="38" y="30"/>
                  </a:lnTo>
                  <a:lnTo>
                    <a:pt x="2"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17"/>
            <p:cNvSpPr/>
            <p:nvPr/>
          </p:nvSpPr>
          <p:spPr bwMode="auto">
            <a:xfrm>
              <a:off x="2089150" y="5345113"/>
              <a:ext cx="19050" cy="71437"/>
            </a:xfrm>
            <a:custGeom>
              <a:avLst/>
              <a:gdLst>
                <a:gd name="T0" fmla="*/ 8 w 12"/>
                <a:gd name="T1" fmla="*/ 45 h 45"/>
                <a:gd name="T2" fmla="*/ 12 w 12"/>
                <a:gd name="T3" fmla="*/ 44 h 45"/>
                <a:gd name="T4" fmla="*/ 4 w 12"/>
                <a:gd name="T5" fmla="*/ 0 h 45"/>
                <a:gd name="T6" fmla="*/ 0 w 12"/>
                <a:gd name="T7" fmla="*/ 1 h 45"/>
                <a:gd name="T8" fmla="*/ 8 w 12"/>
                <a:gd name="T9" fmla="*/ 45 h 45"/>
              </a:gdLst>
              <a:ahLst/>
              <a:cxnLst>
                <a:cxn ang="0">
                  <a:pos x="T0" y="T1"/>
                </a:cxn>
                <a:cxn ang="0">
                  <a:pos x="T2" y="T3"/>
                </a:cxn>
                <a:cxn ang="0">
                  <a:pos x="T4" y="T5"/>
                </a:cxn>
                <a:cxn ang="0">
                  <a:pos x="T6" y="T7"/>
                </a:cxn>
                <a:cxn ang="0">
                  <a:pos x="T8" y="T9"/>
                </a:cxn>
              </a:cxnLst>
              <a:rect l="0" t="0" r="r" b="b"/>
              <a:pathLst>
                <a:path w="12" h="45">
                  <a:moveTo>
                    <a:pt x="8" y="45"/>
                  </a:moveTo>
                  <a:lnTo>
                    <a:pt x="12" y="44"/>
                  </a:lnTo>
                  <a:lnTo>
                    <a:pt x="4" y="0"/>
                  </a:lnTo>
                  <a:lnTo>
                    <a:pt x="0" y="1"/>
                  </a:lnTo>
                  <a:lnTo>
                    <a:pt x="8" y="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18"/>
            <p:cNvSpPr/>
            <p:nvPr/>
          </p:nvSpPr>
          <p:spPr bwMode="auto">
            <a:xfrm>
              <a:off x="2089150" y="5345113"/>
              <a:ext cx="19050" cy="71437"/>
            </a:xfrm>
            <a:custGeom>
              <a:avLst/>
              <a:gdLst>
                <a:gd name="T0" fmla="*/ 8 w 12"/>
                <a:gd name="T1" fmla="*/ 45 h 45"/>
                <a:gd name="T2" fmla="*/ 12 w 12"/>
                <a:gd name="T3" fmla="*/ 44 h 45"/>
                <a:gd name="T4" fmla="*/ 4 w 12"/>
                <a:gd name="T5" fmla="*/ 0 h 45"/>
                <a:gd name="T6" fmla="*/ 0 w 12"/>
                <a:gd name="T7" fmla="*/ 1 h 45"/>
              </a:gdLst>
              <a:ahLst/>
              <a:cxnLst>
                <a:cxn ang="0">
                  <a:pos x="T0" y="T1"/>
                </a:cxn>
                <a:cxn ang="0">
                  <a:pos x="T2" y="T3"/>
                </a:cxn>
                <a:cxn ang="0">
                  <a:pos x="T4" y="T5"/>
                </a:cxn>
                <a:cxn ang="0">
                  <a:pos x="T6" y="T7"/>
                </a:cxn>
              </a:cxnLst>
              <a:rect l="0" t="0" r="r" b="b"/>
              <a:pathLst>
                <a:path w="12" h="45">
                  <a:moveTo>
                    <a:pt x="8" y="45"/>
                  </a:moveTo>
                  <a:lnTo>
                    <a:pt x="12" y="44"/>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19"/>
            <p:cNvSpPr/>
            <p:nvPr/>
          </p:nvSpPr>
          <p:spPr bwMode="auto">
            <a:xfrm>
              <a:off x="1968500" y="4668838"/>
              <a:ext cx="19050" cy="73025"/>
            </a:xfrm>
            <a:custGeom>
              <a:avLst/>
              <a:gdLst>
                <a:gd name="T0" fmla="*/ 9 w 12"/>
                <a:gd name="T1" fmla="*/ 46 h 46"/>
                <a:gd name="T2" fmla="*/ 12 w 12"/>
                <a:gd name="T3" fmla="*/ 46 h 46"/>
                <a:gd name="T4" fmla="*/ 4 w 12"/>
                <a:gd name="T5" fmla="*/ 0 h 46"/>
                <a:gd name="T6" fmla="*/ 0 w 12"/>
                <a:gd name="T7" fmla="*/ 1 h 46"/>
                <a:gd name="T8" fmla="*/ 9 w 12"/>
                <a:gd name="T9" fmla="*/ 46 h 46"/>
              </a:gdLst>
              <a:ahLst/>
              <a:cxnLst>
                <a:cxn ang="0">
                  <a:pos x="T0" y="T1"/>
                </a:cxn>
                <a:cxn ang="0">
                  <a:pos x="T2" y="T3"/>
                </a:cxn>
                <a:cxn ang="0">
                  <a:pos x="T4" y="T5"/>
                </a:cxn>
                <a:cxn ang="0">
                  <a:pos x="T6" y="T7"/>
                </a:cxn>
                <a:cxn ang="0">
                  <a:pos x="T8" y="T9"/>
                </a:cxn>
              </a:cxnLst>
              <a:rect l="0" t="0" r="r" b="b"/>
              <a:pathLst>
                <a:path w="12" h="46">
                  <a:moveTo>
                    <a:pt x="9" y="46"/>
                  </a:moveTo>
                  <a:lnTo>
                    <a:pt x="12" y="46"/>
                  </a:lnTo>
                  <a:lnTo>
                    <a:pt x="4" y="0"/>
                  </a:lnTo>
                  <a:lnTo>
                    <a:pt x="0" y="1"/>
                  </a:lnTo>
                  <a:lnTo>
                    <a:pt x="9"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20"/>
            <p:cNvSpPr/>
            <p:nvPr/>
          </p:nvSpPr>
          <p:spPr bwMode="auto">
            <a:xfrm>
              <a:off x="1968500" y="4668838"/>
              <a:ext cx="19050" cy="73025"/>
            </a:xfrm>
            <a:custGeom>
              <a:avLst/>
              <a:gdLst>
                <a:gd name="T0" fmla="*/ 9 w 12"/>
                <a:gd name="T1" fmla="*/ 46 h 46"/>
                <a:gd name="T2" fmla="*/ 12 w 12"/>
                <a:gd name="T3" fmla="*/ 46 h 46"/>
                <a:gd name="T4" fmla="*/ 4 w 12"/>
                <a:gd name="T5" fmla="*/ 0 h 46"/>
                <a:gd name="T6" fmla="*/ 0 w 12"/>
                <a:gd name="T7" fmla="*/ 1 h 46"/>
              </a:gdLst>
              <a:ahLst/>
              <a:cxnLst>
                <a:cxn ang="0">
                  <a:pos x="T0" y="T1"/>
                </a:cxn>
                <a:cxn ang="0">
                  <a:pos x="T2" y="T3"/>
                </a:cxn>
                <a:cxn ang="0">
                  <a:pos x="T4" y="T5"/>
                </a:cxn>
                <a:cxn ang="0">
                  <a:pos x="T6" y="T7"/>
                </a:cxn>
              </a:cxnLst>
              <a:rect l="0" t="0" r="r" b="b"/>
              <a:pathLst>
                <a:path w="12" h="46">
                  <a:moveTo>
                    <a:pt x="9" y="46"/>
                  </a:moveTo>
                  <a:lnTo>
                    <a:pt x="12" y="46"/>
                  </a:lnTo>
                  <a:lnTo>
                    <a:pt x="4"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21"/>
            <p:cNvSpPr/>
            <p:nvPr/>
          </p:nvSpPr>
          <p:spPr bwMode="auto">
            <a:xfrm>
              <a:off x="1847850" y="5308600"/>
              <a:ext cx="39688" cy="65087"/>
            </a:xfrm>
            <a:custGeom>
              <a:avLst/>
              <a:gdLst>
                <a:gd name="T0" fmla="*/ 0 w 25"/>
                <a:gd name="T1" fmla="*/ 39 h 41"/>
                <a:gd name="T2" fmla="*/ 3 w 25"/>
                <a:gd name="T3" fmla="*/ 41 h 41"/>
                <a:gd name="T4" fmla="*/ 25 w 25"/>
                <a:gd name="T5" fmla="*/ 2 h 41"/>
                <a:gd name="T6" fmla="*/ 22 w 25"/>
                <a:gd name="T7" fmla="*/ 0 h 41"/>
                <a:gd name="T8" fmla="*/ 0 w 25"/>
                <a:gd name="T9" fmla="*/ 39 h 41"/>
              </a:gdLst>
              <a:ahLst/>
              <a:cxnLst>
                <a:cxn ang="0">
                  <a:pos x="T0" y="T1"/>
                </a:cxn>
                <a:cxn ang="0">
                  <a:pos x="T2" y="T3"/>
                </a:cxn>
                <a:cxn ang="0">
                  <a:pos x="T4" y="T5"/>
                </a:cxn>
                <a:cxn ang="0">
                  <a:pos x="T6" y="T7"/>
                </a:cxn>
                <a:cxn ang="0">
                  <a:pos x="T8" y="T9"/>
                </a:cxn>
              </a:cxnLst>
              <a:rect l="0" t="0" r="r" b="b"/>
              <a:pathLst>
                <a:path w="25" h="41">
                  <a:moveTo>
                    <a:pt x="0" y="39"/>
                  </a:moveTo>
                  <a:lnTo>
                    <a:pt x="3" y="41"/>
                  </a:lnTo>
                  <a:lnTo>
                    <a:pt x="25" y="2"/>
                  </a:lnTo>
                  <a:lnTo>
                    <a:pt x="22" y="0"/>
                  </a:lnTo>
                  <a:lnTo>
                    <a:pt x="0" y="3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122"/>
            <p:cNvSpPr/>
            <p:nvPr/>
          </p:nvSpPr>
          <p:spPr bwMode="auto">
            <a:xfrm>
              <a:off x="1847850" y="5308600"/>
              <a:ext cx="39688" cy="65087"/>
            </a:xfrm>
            <a:custGeom>
              <a:avLst/>
              <a:gdLst>
                <a:gd name="T0" fmla="*/ 0 w 25"/>
                <a:gd name="T1" fmla="*/ 39 h 41"/>
                <a:gd name="T2" fmla="*/ 3 w 25"/>
                <a:gd name="T3" fmla="*/ 41 h 41"/>
                <a:gd name="T4" fmla="*/ 25 w 25"/>
                <a:gd name="T5" fmla="*/ 2 h 41"/>
                <a:gd name="T6" fmla="*/ 22 w 25"/>
                <a:gd name="T7" fmla="*/ 0 h 41"/>
              </a:gdLst>
              <a:ahLst/>
              <a:cxnLst>
                <a:cxn ang="0">
                  <a:pos x="T0" y="T1"/>
                </a:cxn>
                <a:cxn ang="0">
                  <a:pos x="T2" y="T3"/>
                </a:cxn>
                <a:cxn ang="0">
                  <a:pos x="T4" y="T5"/>
                </a:cxn>
                <a:cxn ang="0">
                  <a:pos x="T6" y="T7"/>
                </a:cxn>
              </a:cxnLst>
              <a:rect l="0" t="0" r="r" b="b"/>
              <a:pathLst>
                <a:path w="25" h="41">
                  <a:moveTo>
                    <a:pt x="0" y="39"/>
                  </a:moveTo>
                  <a:lnTo>
                    <a:pt x="3" y="41"/>
                  </a:lnTo>
                  <a:lnTo>
                    <a:pt x="25" y="2"/>
                  </a:lnTo>
                  <a:lnTo>
                    <a:pt x="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123"/>
            <p:cNvSpPr/>
            <p:nvPr/>
          </p:nvSpPr>
          <p:spPr bwMode="auto">
            <a:xfrm>
              <a:off x="2187575" y="4711700"/>
              <a:ext cx="42863" cy="68262"/>
            </a:xfrm>
            <a:custGeom>
              <a:avLst/>
              <a:gdLst>
                <a:gd name="T0" fmla="*/ 0 w 27"/>
                <a:gd name="T1" fmla="*/ 41 h 43"/>
                <a:gd name="T2" fmla="*/ 3 w 27"/>
                <a:gd name="T3" fmla="*/ 43 h 43"/>
                <a:gd name="T4" fmla="*/ 27 w 27"/>
                <a:gd name="T5" fmla="*/ 2 h 43"/>
                <a:gd name="T6" fmla="*/ 23 w 27"/>
                <a:gd name="T7" fmla="*/ 0 h 43"/>
                <a:gd name="T8" fmla="*/ 0 w 27"/>
                <a:gd name="T9" fmla="*/ 41 h 43"/>
              </a:gdLst>
              <a:ahLst/>
              <a:cxnLst>
                <a:cxn ang="0">
                  <a:pos x="T0" y="T1"/>
                </a:cxn>
                <a:cxn ang="0">
                  <a:pos x="T2" y="T3"/>
                </a:cxn>
                <a:cxn ang="0">
                  <a:pos x="T4" y="T5"/>
                </a:cxn>
                <a:cxn ang="0">
                  <a:pos x="T6" y="T7"/>
                </a:cxn>
                <a:cxn ang="0">
                  <a:pos x="T8" y="T9"/>
                </a:cxn>
              </a:cxnLst>
              <a:rect l="0" t="0" r="r" b="b"/>
              <a:pathLst>
                <a:path w="27" h="43">
                  <a:moveTo>
                    <a:pt x="0" y="41"/>
                  </a:moveTo>
                  <a:lnTo>
                    <a:pt x="3" y="43"/>
                  </a:lnTo>
                  <a:lnTo>
                    <a:pt x="27" y="2"/>
                  </a:lnTo>
                  <a:lnTo>
                    <a:pt x="23" y="0"/>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24"/>
            <p:cNvSpPr/>
            <p:nvPr/>
          </p:nvSpPr>
          <p:spPr bwMode="auto">
            <a:xfrm>
              <a:off x="2187575" y="4711700"/>
              <a:ext cx="42863" cy="68262"/>
            </a:xfrm>
            <a:custGeom>
              <a:avLst/>
              <a:gdLst>
                <a:gd name="T0" fmla="*/ 0 w 27"/>
                <a:gd name="T1" fmla="*/ 41 h 43"/>
                <a:gd name="T2" fmla="*/ 3 w 27"/>
                <a:gd name="T3" fmla="*/ 43 h 43"/>
                <a:gd name="T4" fmla="*/ 27 w 27"/>
                <a:gd name="T5" fmla="*/ 2 h 43"/>
                <a:gd name="T6" fmla="*/ 23 w 27"/>
                <a:gd name="T7" fmla="*/ 0 h 43"/>
              </a:gdLst>
              <a:ahLst/>
              <a:cxnLst>
                <a:cxn ang="0">
                  <a:pos x="T0" y="T1"/>
                </a:cxn>
                <a:cxn ang="0">
                  <a:pos x="T2" y="T3"/>
                </a:cxn>
                <a:cxn ang="0">
                  <a:pos x="T4" y="T5"/>
                </a:cxn>
                <a:cxn ang="0">
                  <a:pos x="T6" y="T7"/>
                </a:cxn>
              </a:cxnLst>
              <a:rect l="0" t="0" r="r" b="b"/>
              <a:pathLst>
                <a:path w="27" h="43">
                  <a:moveTo>
                    <a:pt x="0" y="41"/>
                  </a:moveTo>
                  <a:lnTo>
                    <a:pt x="3" y="43"/>
                  </a:lnTo>
                  <a:lnTo>
                    <a:pt x="27" y="2"/>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25"/>
            <p:cNvSpPr/>
            <p:nvPr/>
          </p:nvSpPr>
          <p:spPr bwMode="auto">
            <a:xfrm>
              <a:off x="1906588" y="5330825"/>
              <a:ext cx="30163" cy="69850"/>
            </a:xfrm>
            <a:custGeom>
              <a:avLst/>
              <a:gdLst>
                <a:gd name="T0" fmla="*/ 0 w 19"/>
                <a:gd name="T1" fmla="*/ 42 h 44"/>
                <a:gd name="T2" fmla="*/ 4 w 19"/>
                <a:gd name="T3" fmla="*/ 44 h 44"/>
                <a:gd name="T4" fmla="*/ 19 w 19"/>
                <a:gd name="T5" fmla="*/ 2 h 44"/>
                <a:gd name="T6" fmla="*/ 15 w 19"/>
                <a:gd name="T7" fmla="*/ 0 h 44"/>
                <a:gd name="T8" fmla="*/ 0 w 19"/>
                <a:gd name="T9" fmla="*/ 42 h 44"/>
              </a:gdLst>
              <a:ahLst/>
              <a:cxnLst>
                <a:cxn ang="0">
                  <a:pos x="T0" y="T1"/>
                </a:cxn>
                <a:cxn ang="0">
                  <a:pos x="T2" y="T3"/>
                </a:cxn>
                <a:cxn ang="0">
                  <a:pos x="T4" y="T5"/>
                </a:cxn>
                <a:cxn ang="0">
                  <a:pos x="T6" y="T7"/>
                </a:cxn>
                <a:cxn ang="0">
                  <a:pos x="T8" y="T9"/>
                </a:cxn>
              </a:cxnLst>
              <a:rect l="0" t="0" r="r" b="b"/>
              <a:pathLst>
                <a:path w="19" h="44">
                  <a:moveTo>
                    <a:pt x="0" y="42"/>
                  </a:moveTo>
                  <a:lnTo>
                    <a:pt x="4" y="44"/>
                  </a:lnTo>
                  <a:lnTo>
                    <a:pt x="19" y="2"/>
                  </a:lnTo>
                  <a:lnTo>
                    <a:pt x="15" y="0"/>
                  </a:lnTo>
                  <a:lnTo>
                    <a:pt x="0" y="4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126"/>
            <p:cNvSpPr/>
            <p:nvPr/>
          </p:nvSpPr>
          <p:spPr bwMode="auto">
            <a:xfrm>
              <a:off x="1906588" y="5330825"/>
              <a:ext cx="30163" cy="69850"/>
            </a:xfrm>
            <a:custGeom>
              <a:avLst/>
              <a:gdLst>
                <a:gd name="T0" fmla="*/ 0 w 19"/>
                <a:gd name="T1" fmla="*/ 42 h 44"/>
                <a:gd name="T2" fmla="*/ 4 w 19"/>
                <a:gd name="T3" fmla="*/ 44 h 44"/>
                <a:gd name="T4" fmla="*/ 19 w 19"/>
                <a:gd name="T5" fmla="*/ 2 h 44"/>
                <a:gd name="T6" fmla="*/ 15 w 19"/>
                <a:gd name="T7" fmla="*/ 0 h 44"/>
              </a:gdLst>
              <a:ahLst/>
              <a:cxnLst>
                <a:cxn ang="0">
                  <a:pos x="T0" y="T1"/>
                </a:cxn>
                <a:cxn ang="0">
                  <a:pos x="T2" y="T3"/>
                </a:cxn>
                <a:cxn ang="0">
                  <a:pos x="T4" y="T5"/>
                </a:cxn>
                <a:cxn ang="0">
                  <a:pos x="T6" y="T7"/>
                </a:cxn>
              </a:cxnLst>
              <a:rect l="0" t="0" r="r" b="b"/>
              <a:pathLst>
                <a:path w="19" h="44">
                  <a:moveTo>
                    <a:pt x="0" y="42"/>
                  </a:moveTo>
                  <a:lnTo>
                    <a:pt x="4" y="44"/>
                  </a:lnTo>
                  <a:lnTo>
                    <a:pt x="19" y="2"/>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27"/>
            <p:cNvSpPr/>
            <p:nvPr/>
          </p:nvSpPr>
          <p:spPr bwMode="auto">
            <a:xfrm>
              <a:off x="2139950" y="4684713"/>
              <a:ext cx="30163" cy="71437"/>
            </a:xfrm>
            <a:custGeom>
              <a:avLst/>
              <a:gdLst>
                <a:gd name="T0" fmla="*/ 0 w 19"/>
                <a:gd name="T1" fmla="*/ 44 h 45"/>
                <a:gd name="T2" fmla="*/ 3 w 19"/>
                <a:gd name="T3" fmla="*/ 45 h 45"/>
                <a:gd name="T4" fmla="*/ 19 w 19"/>
                <a:gd name="T5" fmla="*/ 2 h 45"/>
                <a:gd name="T6" fmla="*/ 15 w 19"/>
                <a:gd name="T7" fmla="*/ 0 h 45"/>
                <a:gd name="T8" fmla="*/ 0 w 19"/>
                <a:gd name="T9" fmla="*/ 44 h 45"/>
              </a:gdLst>
              <a:ahLst/>
              <a:cxnLst>
                <a:cxn ang="0">
                  <a:pos x="T0" y="T1"/>
                </a:cxn>
                <a:cxn ang="0">
                  <a:pos x="T2" y="T3"/>
                </a:cxn>
                <a:cxn ang="0">
                  <a:pos x="T4" y="T5"/>
                </a:cxn>
                <a:cxn ang="0">
                  <a:pos x="T6" y="T7"/>
                </a:cxn>
                <a:cxn ang="0">
                  <a:pos x="T8" y="T9"/>
                </a:cxn>
              </a:cxnLst>
              <a:rect l="0" t="0" r="r" b="b"/>
              <a:pathLst>
                <a:path w="19" h="45">
                  <a:moveTo>
                    <a:pt x="0" y="44"/>
                  </a:moveTo>
                  <a:lnTo>
                    <a:pt x="3" y="45"/>
                  </a:lnTo>
                  <a:lnTo>
                    <a:pt x="19" y="2"/>
                  </a:lnTo>
                  <a:lnTo>
                    <a:pt x="15" y="0"/>
                  </a:lnTo>
                  <a:lnTo>
                    <a:pt x="0" y="4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28"/>
            <p:cNvSpPr/>
            <p:nvPr/>
          </p:nvSpPr>
          <p:spPr bwMode="auto">
            <a:xfrm>
              <a:off x="2139950" y="4684713"/>
              <a:ext cx="30163" cy="71437"/>
            </a:xfrm>
            <a:custGeom>
              <a:avLst/>
              <a:gdLst>
                <a:gd name="T0" fmla="*/ 0 w 19"/>
                <a:gd name="T1" fmla="*/ 44 h 45"/>
                <a:gd name="T2" fmla="*/ 3 w 19"/>
                <a:gd name="T3" fmla="*/ 45 h 45"/>
                <a:gd name="T4" fmla="*/ 19 w 19"/>
                <a:gd name="T5" fmla="*/ 2 h 45"/>
                <a:gd name="T6" fmla="*/ 15 w 19"/>
                <a:gd name="T7" fmla="*/ 0 h 45"/>
              </a:gdLst>
              <a:ahLst/>
              <a:cxnLst>
                <a:cxn ang="0">
                  <a:pos x="T0" y="T1"/>
                </a:cxn>
                <a:cxn ang="0">
                  <a:pos x="T2" y="T3"/>
                </a:cxn>
                <a:cxn ang="0">
                  <a:pos x="T4" y="T5"/>
                </a:cxn>
                <a:cxn ang="0">
                  <a:pos x="T6" y="T7"/>
                </a:cxn>
              </a:cxnLst>
              <a:rect l="0" t="0" r="r" b="b"/>
              <a:pathLst>
                <a:path w="19" h="45">
                  <a:moveTo>
                    <a:pt x="0" y="44"/>
                  </a:moveTo>
                  <a:lnTo>
                    <a:pt x="3" y="45"/>
                  </a:lnTo>
                  <a:lnTo>
                    <a:pt x="19" y="2"/>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29"/>
            <p:cNvSpPr/>
            <p:nvPr/>
          </p:nvSpPr>
          <p:spPr bwMode="auto">
            <a:xfrm>
              <a:off x="1970088" y="5345113"/>
              <a:ext cx="17463" cy="71437"/>
            </a:xfrm>
            <a:custGeom>
              <a:avLst/>
              <a:gdLst>
                <a:gd name="T0" fmla="*/ 0 w 11"/>
                <a:gd name="T1" fmla="*/ 44 h 45"/>
                <a:gd name="T2" fmla="*/ 4 w 11"/>
                <a:gd name="T3" fmla="*/ 45 h 45"/>
                <a:gd name="T4" fmla="*/ 11 w 11"/>
                <a:gd name="T5" fmla="*/ 1 h 45"/>
                <a:gd name="T6" fmla="*/ 8 w 11"/>
                <a:gd name="T7" fmla="*/ 0 h 45"/>
                <a:gd name="T8" fmla="*/ 0 w 11"/>
                <a:gd name="T9" fmla="*/ 44 h 45"/>
              </a:gdLst>
              <a:ahLst/>
              <a:cxnLst>
                <a:cxn ang="0">
                  <a:pos x="T0" y="T1"/>
                </a:cxn>
                <a:cxn ang="0">
                  <a:pos x="T2" y="T3"/>
                </a:cxn>
                <a:cxn ang="0">
                  <a:pos x="T4" y="T5"/>
                </a:cxn>
                <a:cxn ang="0">
                  <a:pos x="T6" y="T7"/>
                </a:cxn>
                <a:cxn ang="0">
                  <a:pos x="T8" y="T9"/>
                </a:cxn>
              </a:cxnLst>
              <a:rect l="0" t="0" r="r" b="b"/>
              <a:pathLst>
                <a:path w="11" h="45">
                  <a:moveTo>
                    <a:pt x="0" y="44"/>
                  </a:moveTo>
                  <a:lnTo>
                    <a:pt x="4" y="45"/>
                  </a:lnTo>
                  <a:lnTo>
                    <a:pt x="11" y="1"/>
                  </a:lnTo>
                  <a:lnTo>
                    <a:pt x="8" y="0"/>
                  </a:lnTo>
                  <a:lnTo>
                    <a:pt x="0" y="4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30"/>
            <p:cNvSpPr/>
            <p:nvPr/>
          </p:nvSpPr>
          <p:spPr bwMode="auto">
            <a:xfrm>
              <a:off x="1970088" y="5345113"/>
              <a:ext cx="17463" cy="71437"/>
            </a:xfrm>
            <a:custGeom>
              <a:avLst/>
              <a:gdLst>
                <a:gd name="T0" fmla="*/ 0 w 11"/>
                <a:gd name="T1" fmla="*/ 44 h 45"/>
                <a:gd name="T2" fmla="*/ 4 w 11"/>
                <a:gd name="T3" fmla="*/ 45 h 45"/>
                <a:gd name="T4" fmla="*/ 11 w 11"/>
                <a:gd name="T5" fmla="*/ 1 h 45"/>
                <a:gd name="T6" fmla="*/ 8 w 11"/>
                <a:gd name="T7" fmla="*/ 0 h 45"/>
              </a:gdLst>
              <a:ahLst/>
              <a:cxnLst>
                <a:cxn ang="0">
                  <a:pos x="T0" y="T1"/>
                </a:cxn>
                <a:cxn ang="0">
                  <a:pos x="T2" y="T3"/>
                </a:cxn>
                <a:cxn ang="0">
                  <a:pos x="T4" y="T5"/>
                </a:cxn>
                <a:cxn ang="0">
                  <a:pos x="T6" y="T7"/>
                </a:cxn>
              </a:cxnLst>
              <a:rect l="0" t="0" r="r" b="b"/>
              <a:pathLst>
                <a:path w="11" h="45">
                  <a:moveTo>
                    <a:pt x="0" y="44"/>
                  </a:moveTo>
                  <a:lnTo>
                    <a:pt x="4" y="45"/>
                  </a:lnTo>
                  <a:lnTo>
                    <a:pt x="11" y="1"/>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31"/>
            <p:cNvSpPr/>
            <p:nvPr/>
          </p:nvSpPr>
          <p:spPr bwMode="auto">
            <a:xfrm>
              <a:off x="2087563" y="4668838"/>
              <a:ext cx="19050" cy="73025"/>
            </a:xfrm>
            <a:custGeom>
              <a:avLst/>
              <a:gdLst>
                <a:gd name="T0" fmla="*/ 0 w 12"/>
                <a:gd name="T1" fmla="*/ 46 h 46"/>
                <a:gd name="T2" fmla="*/ 4 w 12"/>
                <a:gd name="T3" fmla="*/ 46 h 46"/>
                <a:gd name="T4" fmla="*/ 12 w 12"/>
                <a:gd name="T5" fmla="*/ 1 h 46"/>
                <a:gd name="T6" fmla="*/ 8 w 12"/>
                <a:gd name="T7" fmla="*/ 0 h 46"/>
                <a:gd name="T8" fmla="*/ 0 w 12"/>
                <a:gd name="T9" fmla="*/ 46 h 46"/>
              </a:gdLst>
              <a:ahLst/>
              <a:cxnLst>
                <a:cxn ang="0">
                  <a:pos x="T0" y="T1"/>
                </a:cxn>
                <a:cxn ang="0">
                  <a:pos x="T2" y="T3"/>
                </a:cxn>
                <a:cxn ang="0">
                  <a:pos x="T4" y="T5"/>
                </a:cxn>
                <a:cxn ang="0">
                  <a:pos x="T6" y="T7"/>
                </a:cxn>
                <a:cxn ang="0">
                  <a:pos x="T8" y="T9"/>
                </a:cxn>
              </a:cxnLst>
              <a:rect l="0" t="0" r="r" b="b"/>
              <a:pathLst>
                <a:path w="12" h="46">
                  <a:moveTo>
                    <a:pt x="0" y="46"/>
                  </a:moveTo>
                  <a:lnTo>
                    <a:pt x="4" y="46"/>
                  </a:lnTo>
                  <a:lnTo>
                    <a:pt x="12" y="1"/>
                  </a:lnTo>
                  <a:lnTo>
                    <a:pt x="8" y="0"/>
                  </a:lnTo>
                  <a:lnTo>
                    <a:pt x="0"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32"/>
            <p:cNvSpPr/>
            <p:nvPr/>
          </p:nvSpPr>
          <p:spPr bwMode="auto">
            <a:xfrm>
              <a:off x="2087563" y="4668838"/>
              <a:ext cx="19050" cy="73025"/>
            </a:xfrm>
            <a:custGeom>
              <a:avLst/>
              <a:gdLst>
                <a:gd name="T0" fmla="*/ 0 w 12"/>
                <a:gd name="T1" fmla="*/ 46 h 46"/>
                <a:gd name="T2" fmla="*/ 4 w 12"/>
                <a:gd name="T3" fmla="*/ 46 h 46"/>
                <a:gd name="T4" fmla="*/ 12 w 12"/>
                <a:gd name="T5" fmla="*/ 1 h 46"/>
                <a:gd name="T6" fmla="*/ 8 w 12"/>
                <a:gd name="T7" fmla="*/ 0 h 46"/>
              </a:gdLst>
              <a:ahLst/>
              <a:cxnLst>
                <a:cxn ang="0">
                  <a:pos x="T0" y="T1"/>
                </a:cxn>
                <a:cxn ang="0">
                  <a:pos x="T2" y="T3"/>
                </a:cxn>
                <a:cxn ang="0">
                  <a:pos x="T4" y="T5"/>
                </a:cxn>
                <a:cxn ang="0">
                  <a:pos x="T6" y="T7"/>
                </a:cxn>
              </a:cxnLst>
              <a:rect l="0" t="0" r="r" b="b"/>
              <a:pathLst>
                <a:path w="12" h="46">
                  <a:moveTo>
                    <a:pt x="0" y="46"/>
                  </a:moveTo>
                  <a:lnTo>
                    <a:pt x="4" y="46"/>
                  </a:lnTo>
                  <a:lnTo>
                    <a:pt x="12" y="1"/>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Rectangle 133"/>
            <p:cNvSpPr>
              <a:spLocks noChangeArrowheads="1"/>
            </p:cNvSpPr>
            <p:nvPr/>
          </p:nvSpPr>
          <p:spPr bwMode="auto">
            <a:xfrm>
              <a:off x="2036763" y="5349875"/>
              <a:ext cx="4763" cy="714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6" name="Freeform 134"/>
            <p:cNvSpPr/>
            <p:nvPr/>
          </p:nvSpPr>
          <p:spPr bwMode="auto">
            <a:xfrm>
              <a:off x="2036763" y="5349875"/>
              <a:ext cx="4763" cy="71437"/>
            </a:xfrm>
            <a:custGeom>
              <a:avLst/>
              <a:gdLst>
                <a:gd name="T0" fmla="*/ 0 w 3"/>
                <a:gd name="T1" fmla="*/ 45 h 45"/>
                <a:gd name="T2" fmla="*/ 3 w 3"/>
                <a:gd name="T3" fmla="*/ 45 h 45"/>
                <a:gd name="T4" fmla="*/ 3 w 3"/>
                <a:gd name="T5" fmla="*/ 0 h 45"/>
                <a:gd name="T6" fmla="*/ 0 w 3"/>
                <a:gd name="T7" fmla="*/ 0 h 45"/>
              </a:gdLst>
              <a:ahLst/>
              <a:cxnLst>
                <a:cxn ang="0">
                  <a:pos x="T0" y="T1"/>
                </a:cxn>
                <a:cxn ang="0">
                  <a:pos x="T2" y="T3"/>
                </a:cxn>
                <a:cxn ang="0">
                  <a:pos x="T4" y="T5"/>
                </a:cxn>
                <a:cxn ang="0">
                  <a:pos x="T6" y="T7"/>
                </a:cxn>
              </a:cxnLst>
              <a:rect l="0" t="0" r="r" b="b"/>
              <a:pathLst>
                <a:path w="3" h="45">
                  <a:moveTo>
                    <a:pt x="0" y="45"/>
                  </a:moveTo>
                  <a:lnTo>
                    <a:pt x="3" y="45"/>
                  </a:lnTo>
                  <a:lnTo>
                    <a:pt x="3"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135"/>
            <p:cNvSpPr/>
            <p:nvPr/>
          </p:nvSpPr>
          <p:spPr bwMode="auto">
            <a:xfrm>
              <a:off x="2033588" y="4664075"/>
              <a:ext cx="6350" cy="73025"/>
            </a:xfrm>
            <a:custGeom>
              <a:avLst/>
              <a:gdLst>
                <a:gd name="T0" fmla="*/ 1 w 4"/>
                <a:gd name="T1" fmla="*/ 46 h 46"/>
                <a:gd name="T2" fmla="*/ 4 w 4"/>
                <a:gd name="T3" fmla="*/ 46 h 46"/>
                <a:gd name="T4" fmla="*/ 4 w 4"/>
                <a:gd name="T5" fmla="*/ 0 h 46"/>
                <a:gd name="T6" fmla="*/ 0 w 4"/>
                <a:gd name="T7" fmla="*/ 0 h 46"/>
                <a:gd name="T8" fmla="*/ 1 w 4"/>
                <a:gd name="T9" fmla="*/ 46 h 46"/>
              </a:gdLst>
              <a:ahLst/>
              <a:cxnLst>
                <a:cxn ang="0">
                  <a:pos x="T0" y="T1"/>
                </a:cxn>
                <a:cxn ang="0">
                  <a:pos x="T2" y="T3"/>
                </a:cxn>
                <a:cxn ang="0">
                  <a:pos x="T4" y="T5"/>
                </a:cxn>
                <a:cxn ang="0">
                  <a:pos x="T6" y="T7"/>
                </a:cxn>
                <a:cxn ang="0">
                  <a:pos x="T8" y="T9"/>
                </a:cxn>
              </a:cxnLst>
              <a:rect l="0" t="0" r="r" b="b"/>
              <a:pathLst>
                <a:path w="4" h="46">
                  <a:moveTo>
                    <a:pt x="1" y="46"/>
                  </a:moveTo>
                  <a:lnTo>
                    <a:pt x="4" y="46"/>
                  </a:lnTo>
                  <a:lnTo>
                    <a:pt x="4" y="0"/>
                  </a:lnTo>
                  <a:lnTo>
                    <a:pt x="0" y="0"/>
                  </a:lnTo>
                  <a:lnTo>
                    <a:pt x="1"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136"/>
            <p:cNvSpPr/>
            <p:nvPr/>
          </p:nvSpPr>
          <p:spPr bwMode="auto">
            <a:xfrm>
              <a:off x="2033588" y="4664075"/>
              <a:ext cx="6350" cy="73025"/>
            </a:xfrm>
            <a:custGeom>
              <a:avLst/>
              <a:gdLst>
                <a:gd name="T0" fmla="*/ 1 w 4"/>
                <a:gd name="T1" fmla="*/ 46 h 46"/>
                <a:gd name="T2" fmla="*/ 4 w 4"/>
                <a:gd name="T3" fmla="*/ 46 h 46"/>
                <a:gd name="T4" fmla="*/ 4 w 4"/>
                <a:gd name="T5" fmla="*/ 0 h 46"/>
                <a:gd name="T6" fmla="*/ 0 w 4"/>
                <a:gd name="T7" fmla="*/ 0 h 46"/>
              </a:gdLst>
              <a:ahLst/>
              <a:cxnLst>
                <a:cxn ang="0">
                  <a:pos x="T0" y="T1"/>
                </a:cxn>
                <a:cxn ang="0">
                  <a:pos x="T2" y="T3"/>
                </a:cxn>
                <a:cxn ang="0">
                  <a:pos x="T4" y="T5"/>
                </a:cxn>
                <a:cxn ang="0">
                  <a:pos x="T6" y="T7"/>
                </a:cxn>
              </a:cxnLst>
              <a:rect l="0" t="0" r="r" b="b"/>
              <a:pathLst>
                <a:path w="4" h="46">
                  <a:moveTo>
                    <a:pt x="1" y="46"/>
                  </a:moveTo>
                  <a:lnTo>
                    <a:pt x="4" y="46"/>
                  </a:lnTo>
                  <a:lnTo>
                    <a:pt x="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137"/>
            <p:cNvSpPr/>
            <p:nvPr/>
          </p:nvSpPr>
          <p:spPr bwMode="auto">
            <a:xfrm>
              <a:off x="1792288" y="5276850"/>
              <a:ext cx="50800" cy="58737"/>
            </a:xfrm>
            <a:custGeom>
              <a:avLst/>
              <a:gdLst>
                <a:gd name="T0" fmla="*/ 0 w 32"/>
                <a:gd name="T1" fmla="*/ 34 h 37"/>
                <a:gd name="T2" fmla="*/ 3 w 32"/>
                <a:gd name="T3" fmla="*/ 37 h 37"/>
                <a:gd name="T4" fmla="*/ 32 w 32"/>
                <a:gd name="T5" fmla="*/ 3 h 37"/>
                <a:gd name="T6" fmla="*/ 29 w 32"/>
                <a:gd name="T7" fmla="*/ 0 h 37"/>
                <a:gd name="T8" fmla="*/ 0 w 32"/>
                <a:gd name="T9" fmla="*/ 34 h 37"/>
              </a:gdLst>
              <a:ahLst/>
              <a:cxnLst>
                <a:cxn ang="0">
                  <a:pos x="T0" y="T1"/>
                </a:cxn>
                <a:cxn ang="0">
                  <a:pos x="T2" y="T3"/>
                </a:cxn>
                <a:cxn ang="0">
                  <a:pos x="T4" y="T5"/>
                </a:cxn>
                <a:cxn ang="0">
                  <a:pos x="T6" y="T7"/>
                </a:cxn>
                <a:cxn ang="0">
                  <a:pos x="T8" y="T9"/>
                </a:cxn>
              </a:cxnLst>
              <a:rect l="0" t="0" r="r" b="b"/>
              <a:pathLst>
                <a:path w="32" h="37">
                  <a:moveTo>
                    <a:pt x="0" y="34"/>
                  </a:moveTo>
                  <a:lnTo>
                    <a:pt x="3" y="37"/>
                  </a:lnTo>
                  <a:lnTo>
                    <a:pt x="32" y="3"/>
                  </a:lnTo>
                  <a:lnTo>
                    <a:pt x="29" y="0"/>
                  </a:lnTo>
                  <a:lnTo>
                    <a:pt x="0" y="3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138"/>
            <p:cNvSpPr/>
            <p:nvPr/>
          </p:nvSpPr>
          <p:spPr bwMode="auto">
            <a:xfrm>
              <a:off x="1792288" y="5276850"/>
              <a:ext cx="50800" cy="58737"/>
            </a:xfrm>
            <a:custGeom>
              <a:avLst/>
              <a:gdLst>
                <a:gd name="T0" fmla="*/ 0 w 32"/>
                <a:gd name="T1" fmla="*/ 34 h 37"/>
                <a:gd name="T2" fmla="*/ 3 w 32"/>
                <a:gd name="T3" fmla="*/ 37 h 37"/>
                <a:gd name="T4" fmla="*/ 32 w 32"/>
                <a:gd name="T5" fmla="*/ 3 h 37"/>
                <a:gd name="T6" fmla="*/ 29 w 32"/>
                <a:gd name="T7" fmla="*/ 0 h 37"/>
              </a:gdLst>
              <a:ahLst/>
              <a:cxnLst>
                <a:cxn ang="0">
                  <a:pos x="T0" y="T1"/>
                </a:cxn>
                <a:cxn ang="0">
                  <a:pos x="T2" y="T3"/>
                </a:cxn>
                <a:cxn ang="0">
                  <a:pos x="T4" y="T5"/>
                </a:cxn>
                <a:cxn ang="0">
                  <a:pos x="T6" y="T7"/>
                </a:cxn>
              </a:cxnLst>
              <a:rect l="0" t="0" r="r" b="b"/>
              <a:pathLst>
                <a:path w="32" h="37">
                  <a:moveTo>
                    <a:pt x="0" y="34"/>
                  </a:moveTo>
                  <a:lnTo>
                    <a:pt x="3" y="37"/>
                  </a:lnTo>
                  <a:lnTo>
                    <a:pt x="32" y="3"/>
                  </a:lnTo>
                  <a:lnTo>
                    <a:pt x="2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139"/>
            <p:cNvSpPr/>
            <p:nvPr/>
          </p:nvSpPr>
          <p:spPr bwMode="auto">
            <a:xfrm>
              <a:off x="2232025" y="4749800"/>
              <a:ext cx="52388" cy="60325"/>
            </a:xfrm>
            <a:custGeom>
              <a:avLst/>
              <a:gdLst>
                <a:gd name="T0" fmla="*/ 0 w 33"/>
                <a:gd name="T1" fmla="*/ 36 h 38"/>
                <a:gd name="T2" fmla="*/ 3 w 33"/>
                <a:gd name="T3" fmla="*/ 38 h 38"/>
                <a:gd name="T4" fmla="*/ 33 w 33"/>
                <a:gd name="T5" fmla="*/ 3 h 38"/>
                <a:gd name="T6" fmla="*/ 29 w 33"/>
                <a:gd name="T7" fmla="*/ 0 h 38"/>
                <a:gd name="T8" fmla="*/ 0 w 33"/>
                <a:gd name="T9" fmla="*/ 36 h 38"/>
              </a:gdLst>
              <a:ahLst/>
              <a:cxnLst>
                <a:cxn ang="0">
                  <a:pos x="T0" y="T1"/>
                </a:cxn>
                <a:cxn ang="0">
                  <a:pos x="T2" y="T3"/>
                </a:cxn>
                <a:cxn ang="0">
                  <a:pos x="T4" y="T5"/>
                </a:cxn>
                <a:cxn ang="0">
                  <a:pos x="T6" y="T7"/>
                </a:cxn>
                <a:cxn ang="0">
                  <a:pos x="T8" y="T9"/>
                </a:cxn>
              </a:cxnLst>
              <a:rect l="0" t="0" r="r" b="b"/>
              <a:pathLst>
                <a:path w="33" h="38">
                  <a:moveTo>
                    <a:pt x="0" y="36"/>
                  </a:moveTo>
                  <a:lnTo>
                    <a:pt x="3" y="38"/>
                  </a:lnTo>
                  <a:lnTo>
                    <a:pt x="33" y="3"/>
                  </a:lnTo>
                  <a:lnTo>
                    <a:pt x="29" y="0"/>
                  </a:lnTo>
                  <a:lnTo>
                    <a:pt x="0" y="3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140"/>
            <p:cNvSpPr/>
            <p:nvPr/>
          </p:nvSpPr>
          <p:spPr bwMode="auto">
            <a:xfrm>
              <a:off x="2232025" y="4749800"/>
              <a:ext cx="52388" cy="60325"/>
            </a:xfrm>
            <a:custGeom>
              <a:avLst/>
              <a:gdLst>
                <a:gd name="T0" fmla="*/ 0 w 33"/>
                <a:gd name="T1" fmla="*/ 36 h 38"/>
                <a:gd name="T2" fmla="*/ 3 w 33"/>
                <a:gd name="T3" fmla="*/ 38 h 38"/>
                <a:gd name="T4" fmla="*/ 33 w 33"/>
                <a:gd name="T5" fmla="*/ 3 h 38"/>
                <a:gd name="T6" fmla="*/ 29 w 33"/>
                <a:gd name="T7" fmla="*/ 0 h 38"/>
              </a:gdLst>
              <a:ahLst/>
              <a:cxnLst>
                <a:cxn ang="0">
                  <a:pos x="T0" y="T1"/>
                </a:cxn>
                <a:cxn ang="0">
                  <a:pos x="T2" y="T3"/>
                </a:cxn>
                <a:cxn ang="0">
                  <a:pos x="T4" y="T5"/>
                </a:cxn>
                <a:cxn ang="0">
                  <a:pos x="T6" y="T7"/>
                </a:cxn>
              </a:cxnLst>
              <a:rect l="0" t="0" r="r" b="b"/>
              <a:pathLst>
                <a:path w="33" h="38">
                  <a:moveTo>
                    <a:pt x="0" y="36"/>
                  </a:moveTo>
                  <a:lnTo>
                    <a:pt x="3" y="38"/>
                  </a:lnTo>
                  <a:lnTo>
                    <a:pt x="33" y="3"/>
                  </a:lnTo>
                  <a:lnTo>
                    <a:pt x="2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141"/>
            <p:cNvSpPr/>
            <p:nvPr/>
          </p:nvSpPr>
          <p:spPr bwMode="auto">
            <a:xfrm>
              <a:off x="1665288" y="5094288"/>
              <a:ext cx="71438" cy="19050"/>
            </a:xfrm>
            <a:custGeom>
              <a:avLst/>
              <a:gdLst>
                <a:gd name="T0" fmla="*/ 0 w 45"/>
                <a:gd name="T1" fmla="*/ 8 h 12"/>
                <a:gd name="T2" fmla="*/ 1 w 45"/>
                <a:gd name="T3" fmla="*/ 12 h 12"/>
                <a:gd name="T4" fmla="*/ 45 w 45"/>
                <a:gd name="T5" fmla="*/ 4 h 12"/>
                <a:gd name="T6" fmla="*/ 44 w 45"/>
                <a:gd name="T7" fmla="*/ 0 h 12"/>
                <a:gd name="T8" fmla="*/ 0 w 45"/>
                <a:gd name="T9" fmla="*/ 8 h 12"/>
              </a:gdLst>
              <a:ahLst/>
              <a:cxnLst>
                <a:cxn ang="0">
                  <a:pos x="T0" y="T1"/>
                </a:cxn>
                <a:cxn ang="0">
                  <a:pos x="T2" y="T3"/>
                </a:cxn>
                <a:cxn ang="0">
                  <a:pos x="T4" y="T5"/>
                </a:cxn>
                <a:cxn ang="0">
                  <a:pos x="T6" y="T7"/>
                </a:cxn>
                <a:cxn ang="0">
                  <a:pos x="T8" y="T9"/>
                </a:cxn>
              </a:cxnLst>
              <a:rect l="0" t="0" r="r" b="b"/>
              <a:pathLst>
                <a:path w="45" h="12">
                  <a:moveTo>
                    <a:pt x="0" y="8"/>
                  </a:moveTo>
                  <a:lnTo>
                    <a:pt x="1" y="12"/>
                  </a:lnTo>
                  <a:lnTo>
                    <a:pt x="45" y="4"/>
                  </a:lnTo>
                  <a:lnTo>
                    <a:pt x="44"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142"/>
            <p:cNvSpPr/>
            <p:nvPr/>
          </p:nvSpPr>
          <p:spPr bwMode="auto">
            <a:xfrm>
              <a:off x="1665288" y="5094288"/>
              <a:ext cx="71438" cy="19050"/>
            </a:xfrm>
            <a:custGeom>
              <a:avLst/>
              <a:gdLst>
                <a:gd name="T0" fmla="*/ 0 w 45"/>
                <a:gd name="T1" fmla="*/ 8 h 12"/>
                <a:gd name="T2" fmla="*/ 1 w 45"/>
                <a:gd name="T3" fmla="*/ 12 h 12"/>
                <a:gd name="T4" fmla="*/ 45 w 45"/>
                <a:gd name="T5" fmla="*/ 4 h 12"/>
                <a:gd name="T6" fmla="*/ 44 w 45"/>
                <a:gd name="T7" fmla="*/ 0 h 12"/>
              </a:gdLst>
              <a:ahLst/>
              <a:cxnLst>
                <a:cxn ang="0">
                  <a:pos x="T0" y="T1"/>
                </a:cxn>
                <a:cxn ang="0">
                  <a:pos x="T2" y="T3"/>
                </a:cxn>
                <a:cxn ang="0">
                  <a:pos x="T4" y="T5"/>
                </a:cxn>
                <a:cxn ang="0">
                  <a:pos x="T6" y="T7"/>
                </a:cxn>
              </a:cxnLst>
              <a:rect l="0" t="0" r="r" b="b"/>
              <a:pathLst>
                <a:path w="45" h="12">
                  <a:moveTo>
                    <a:pt x="0" y="8"/>
                  </a:moveTo>
                  <a:lnTo>
                    <a:pt x="1" y="12"/>
                  </a:lnTo>
                  <a:lnTo>
                    <a:pt x="45" y="4"/>
                  </a:lnTo>
                  <a:lnTo>
                    <a:pt x="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143"/>
            <p:cNvSpPr/>
            <p:nvPr/>
          </p:nvSpPr>
          <p:spPr bwMode="auto">
            <a:xfrm>
              <a:off x="2338388" y="4972050"/>
              <a:ext cx="73025" cy="20637"/>
            </a:xfrm>
            <a:custGeom>
              <a:avLst/>
              <a:gdLst>
                <a:gd name="T0" fmla="*/ 0 w 46"/>
                <a:gd name="T1" fmla="*/ 9 h 13"/>
                <a:gd name="T2" fmla="*/ 0 w 46"/>
                <a:gd name="T3" fmla="*/ 13 h 13"/>
                <a:gd name="T4" fmla="*/ 46 w 46"/>
                <a:gd name="T5" fmla="*/ 4 h 13"/>
                <a:gd name="T6" fmla="*/ 46 w 46"/>
                <a:gd name="T7" fmla="*/ 0 h 13"/>
                <a:gd name="T8" fmla="*/ 0 w 46"/>
                <a:gd name="T9" fmla="*/ 9 h 13"/>
              </a:gdLst>
              <a:ahLst/>
              <a:cxnLst>
                <a:cxn ang="0">
                  <a:pos x="T0" y="T1"/>
                </a:cxn>
                <a:cxn ang="0">
                  <a:pos x="T2" y="T3"/>
                </a:cxn>
                <a:cxn ang="0">
                  <a:pos x="T4" y="T5"/>
                </a:cxn>
                <a:cxn ang="0">
                  <a:pos x="T6" y="T7"/>
                </a:cxn>
                <a:cxn ang="0">
                  <a:pos x="T8" y="T9"/>
                </a:cxn>
              </a:cxnLst>
              <a:rect l="0" t="0" r="r" b="b"/>
              <a:pathLst>
                <a:path w="46" h="13">
                  <a:moveTo>
                    <a:pt x="0" y="9"/>
                  </a:moveTo>
                  <a:lnTo>
                    <a:pt x="0" y="13"/>
                  </a:lnTo>
                  <a:lnTo>
                    <a:pt x="46" y="4"/>
                  </a:lnTo>
                  <a:lnTo>
                    <a:pt x="46" y="0"/>
                  </a:ln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144"/>
            <p:cNvSpPr/>
            <p:nvPr/>
          </p:nvSpPr>
          <p:spPr bwMode="auto">
            <a:xfrm>
              <a:off x="2338388" y="4972050"/>
              <a:ext cx="73025" cy="20637"/>
            </a:xfrm>
            <a:custGeom>
              <a:avLst/>
              <a:gdLst>
                <a:gd name="T0" fmla="*/ 0 w 46"/>
                <a:gd name="T1" fmla="*/ 9 h 13"/>
                <a:gd name="T2" fmla="*/ 0 w 46"/>
                <a:gd name="T3" fmla="*/ 13 h 13"/>
                <a:gd name="T4" fmla="*/ 46 w 46"/>
                <a:gd name="T5" fmla="*/ 4 h 13"/>
                <a:gd name="T6" fmla="*/ 46 w 46"/>
                <a:gd name="T7" fmla="*/ 0 h 13"/>
              </a:gdLst>
              <a:ahLst/>
              <a:cxnLst>
                <a:cxn ang="0">
                  <a:pos x="T0" y="T1"/>
                </a:cxn>
                <a:cxn ang="0">
                  <a:pos x="T2" y="T3"/>
                </a:cxn>
                <a:cxn ang="0">
                  <a:pos x="T4" y="T5"/>
                </a:cxn>
                <a:cxn ang="0">
                  <a:pos x="T6" y="T7"/>
                </a:cxn>
              </a:cxnLst>
              <a:rect l="0" t="0" r="r" b="b"/>
              <a:pathLst>
                <a:path w="46" h="13">
                  <a:moveTo>
                    <a:pt x="0" y="9"/>
                  </a:moveTo>
                  <a:lnTo>
                    <a:pt x="0" y="13"/>
                  </a:lnTo>
                  <a:lnTo>
                    <a:pt x="46" y="4"/>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Rectangle 145"/>
            <p:cNvSpPr>
              <a:spLocks noChangeArrowheads="1"/>
            </p:cNvSpPr>
            <p:nvPr/>
          </p:nvSpPr>
          <p:spPr bwMode="auto">
            <a:xfrm>
              <a:off x="1658938" y="5040313"/>
              <a:ext cx="7143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8" name="Freeform 146"/>
            <p:cNvSpPr/>
            <p:nvPr/>
          </p:nvSpPr>
          <p:spPr bwMode="auto">
            <a:xfrm>
              <a:off x="1658938" y="5040313"/>
              <a:ext cx="71438" cy="6350"/>
            </a:xfrm>
            <a:custGeom>
              <a:avLst/>
              <a:gdLst>
                <a:gd name="T0" fmla="*/ 0 w 45"/>
                <a:gd name="T1" fmla="*/ 0 h 4"/>
                <a:gd name="T2" fmla="*/ 0 w 45"/>
                <a:gd name="T3" fmla="*/ 4 h 4"/>
                <a:gd name="T4" fmla="*/ 45 w 45"/>
                <a:gd name="T5" fmla="*/ 4 h 4"/>
                <a:gd name="T6" fmla="*/ 45 w 45"/>
                <a:gd name="T7" fmla="*/ 0 h 4"/>
              </a:gdLst>
              <a:ahLst/>
              <a:cxnLst>
                <a:cxn ang="0">
                  <a:pos x="T0" y="T1"/>
                </a:cxn>
                <a:cxn ang="0">
                  <a:pos x="T2" y="T3"/>
                </a:cxn>
                <a:cxn ang="0">
                  <a:pos x="T4" y="T5"/>
                </a:cxn>
                <a:cxn ang="0">
                  <a:pos x="T6" y="T7"/>
                </a:cxn>
              </a:cxnLst>
              <a:rect l="0" t="0" r="r" b="b"/>
              <a:pathLst>
                <a:path w="45" h="4">
                  <a:moveTo>
                    <a:pt x="0" y="0"/>
                  </a:moveTo>
                  <a:lnTo>
                    <a:pt x="0" y="4"/>
                  </a:lnTo>
                  <a:lnTo>
                    <a:pt x="45" y="4"/>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Rectangle 147"/>
            <p:cNvSpPr>
              <a:spLocks noChangeArrowheads="1"/>
            </p:cNvSpPr>
            <p:nvPr/>
          </p:nvSpPr>
          <p:spPr bwMode="auto">
            <a:xfrm>
              <a:off x="2343150" y="5038725"/>
              <a:ext cx="7461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0" name="Freeform 148"/>
            <p:cNvSpPr/>
            <p:nvPr/>
          </p:nvSpPr>
          <p:spPr bwMode="auto">
            <a:xfrm>
              <a:off x="2343150" y="5038725"/>
              <a:ext cx="74613" cy="6350"/>
            </a:xfrm>
            <a:custGeom>
              <a:avLst/>
              <a:gdLst>
                <a:gd name="T0" fmla="*/ 0 w 47"/>
                <a:gd name="T1" fmla="*/ 0 h 4"/>
                <a:gd name="T2" fmla="*/ 0 w 47"/>
                <a:gd name="T3" fmla="*/ 4 h 4"/>
                <a:gd name="T4" fmla="*/ 47 w 47"/>
                <a:gd name="T5" fmla="*/ 4 h 4"/>
                <a:gd name="T6" fmla="*/ 47 w 47"/>
                <a:gd name="T7" fmla="*/ 0 h 4"/>
              </a:gdLst>
              <a:ahLst/>
              <a:cxnLst>
                <a:cxn ang="0">
                  <a:pos x="T0" y="T1"/>
                </a:cxn>
                <a:cxn ang="0">
                  <a:pos x="T2" y="T3"/>
                </a:cxn>
                <a:cxn ang="0">
                  <a:pos x="T4" y="T5"/>
                </a:cxn>
                <a:cxn ang="0">
                  <a:pos x="T6" y="T7"/>
                </a:cxn>
              </a:cxnLst>
              <a:rect l="0" t="0" r="r" b="b"/>
              <a:pathLst>
                <a:path w="47" h="4">
                  <a:moveTo>
                    <a:pt x="0" y="0"/>
                  </a:moveTo>
                  <a:lnTo>
                    <a:pt x="0" y="4"/>
                  </a:lnTo>
                  <a:lnTo>
                    <a:pt x="47" y="4"/>
                  </a:lnTo>
                  <a:lnTo>
                    <a:pt x="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149"/>
            <p:cNvSpPr/>
            <p:nvPr/>
          </p:nvSpPr>
          <p:spPr bwMode="auto">
            <a:xfrm>
              <a:off x="1681163" y="4910138"/>
              <a:ext cx="68263" cy="30162"/>
            </a:xfrm>
            <a:custGeom>
              <a:avLst/>
              <a:gdLst>
                <a:gd name="T0" fmla="*/ 1 w 43"/>
                <a:gd name="T1" fmla="*/ 0 h 19"/>
                <a:gd name="T2" fmla="*/ 0 w 43"/>
                <a:gd name="T3" fmla="*/ 4 h 19"/>
                <a:gd name="T4" fmla="*/ 42 w 43"/>
                <a:gd name="T5" fmla="*/ 19 h 19"/>
                <a:gd name="T6" fmla="*/ 43 w 43"/>
                <a:gd name="T7" fmla="*/ 16 h 19"/>
                <a:gd name="T8" fmla="*/ 1 w 43"/>
                <a:gd name="T9" fmla="*/ 0 h 19"/>
              </a:gdLst>
              <a:ahLst/>
              <a:cxnLst>
                <a:cxn ang="0">
                  <a:pos x="T0" y="T1"/>
                </a:cxn>
                <a:cxn ang="0">
                  <a:pos x="T2" y="T3"/>
                </a:cxn>
                <a:cxn ang="0">
                  <a:pos x="T4" y="T5"/>
                </a:cxn>
                <a:cxn ang="0">
                  <a:pos x="T6" y="T7"/>
                </a:cxn>
                <a:cxn ang="0">
                  <a:pos x="T8" y="T9"/>
                </a:cxn>
              </a:cxnLst>
              <a:rect l="0" t="0" r="r" b="b"/>
              <a:pathLst>
                <a:path w="43" h="19">
                  <a:moveTo>
                    <a:pt x="1" y="0"/>
                  </a:moveTo>
                  <a:lnTo>
                    <a:pt x="0" y="4"/>
                  </a:lnTo>
                  <a:lnTo>
                    <a:pt x="42" y="19"/>
                  </a:lnTo>
                  <a:lnTo>
                    <a:pt x="43" y="16"/>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Freeform 150"/>
            <p:cNvSpPr/>
            <p:nvPr/>
          </p:nvSpPr>
          <p:spPr bwMode="auto">
            <a:xfrm>
              <a:off x="1681163" y="4910138"/>
              <a:ext cx="68263" cy="30162"/>
            </a:xfrm>
            <a:custGeom>
              <a:avLst/>
              <a:gdLst>
                <a:gd name="T0" fmla="*/ 1 w 43"/>
                <a:gd name="T1" fmla="*/ 0 h 19"/>
                <a:gd name="T2" fmla="*/ 0 w 43"/>
                <a:gd name="T3" fmla="*/ 4 h 19"/>
                <a:gd name="T4" fmla="*/ 42 w 43"/>
                <a:gd name="T5" fmla="*/ 19 h 19"/>
                <a:gd name="T6" fmla="*/ 43 w 43"/>
                <a:gd name="T7" fmla="*/ 16 h 19"/>
              </a:gdLst>
              <a:ahLst/>
              <a:cxnLst>
                <a:cxn ang="0">
                  <a:pos x="T0" y="T1"/>
                </a:cxn>
                <a:cxn ang="0">
                  <a:pos x="T2" y="T3"/>
                </a:cxn>
                <a:cxn ang="0">
                  <a:pos x="T4" y="T5"/>
                </a:cxn>
                <a:cxn ang="0">
                  <a:pos x="T6" y="T7"/>
                </a:cxn>
              </a:cxnLst>
              <a:rect l="0" t="0" r="r" b="b"/>
              <a:pathLst>
                <a:path w="43" h="19">
                  <a:moveTo>
                    <a:pt x="1" y="0"/>
                  </a:moveTo>
                  <a:lnTo>
                    <a:pt x="0" y="4"/>
                  </a:lnTo>
                  <a:lnTo>
                    <a:pt x="42" y="19"/>
                  </a:lnTo>
                  <a:lnTo>
                    <a:pt x="43"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Freeform 151"/>
            <p:cNvSpPr/>
            <p:nvPr/>
          </p:nvSpPr>
          <p:spPr bwMode="auto">
            <a:xfrm>
              <a:off x="2324100" y="5143500"/>
              <a:ext cx="71438" cy="31750"/>
            </a:xfrm>
            <a:custGeom>
              <a:avLst/>
              <a:gdLst>
                <a:gd name="T0" fmla="*/ 1 w 45"/>
                <a:gd name="T1" fmla="*/ 0 h 20"/>
                <a:gd name="T2" fmla="*/ 0 w 45"/>
                <a:gd name="T3" fmla="*/ 4 h 20"/>
                <a:gd name="T4" fmla="*/ 44 w 45"/>
                <a:gd name="T5" fmla="*/ 20 h 20"/>
                <a:gd name="T6" fmla="*/ 45 w 45"/>
                <a:gd name="T7" fmla="*/ 16 h 20"/>
                <a:gd name="T8" fmla="*/ 1 w 45"/>
                <a:gd name="T9" fmla="*/ 0 h 20"/>
              </a:gdLst>
              <a:ahLst/>
              <a:cxnLst>
                <a:cxn ang="0">
                  <a:pos x="T0" y="T1"/>
                </a:cxn>
                <a:cxn ang="0">
                  <a:pos x="T2" y="T3"/>
                </a:cxn>
                <a:cxn ang="0">
                  <a:pos x="T4" y="T5"/>
                </a:cxn>
                <a:cxn ang="0">
                  <a:pos x="T6" y="T7"/>
                </a:cxn>
                <a:cxn ang="0">
                  <a:pos x="T8" y="T9"/>
                </a:cxn>
              </a:cxnLst>
              <a:rect l="0" t="0" r="r" b="b"/>
              <a:pathLst>
                <a:path w="45" h="20">
                  <a:moveTo>
                    <a:pt x="1" y="0"/>
                  </a:moveTo>
                  <a:lnTo>
                    <a:pt x="0" y="4"/>
                  </a:lnTo>
                  <a:lnTo>
                    <a:pt x="44" y="20"/>
                  </a:lnTo>
                  <a:lnTo>
                    <a:pt x="45" y="16"/>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Freeform 152"/>
            <p:cNvSpPr/>
            <p:nvPr/>
          </p:nvSpPr>
          <p:spPr bwMode="auto">
            <a:xfrm>
              <a:off x="2324100" y="5143500"/>
              <a:ext cx="71438" cy="31750"/>
            </a:xfrm>
            <a:custGeom>
              <a:avLst/>
              <a:gdLst>
                <a:gd name="T0" fmla="*/ 1 w 45"/>
                <a:gd name="T1" fmla="*/ 0 h 20"/>
                <a:gd name="T2" fmla="*/ 0 w 45"/>
                <a:gd name="T3" fmla="*/ 4 h 20"/>
                <a:gd name="T4" fmla="*/ 44 w 45"/>
                <a:gd name="T5" fmla="*/ 20 h 20"/>
                <a:gd name="T6" fmla="*/ 45 w 45"/>
                <a:gd name="T7" fmla="*/ 16 h 20"/>
              </a:gdLst>
              <a:ahLst/>
              <a:cxnLst>
                <a:cxn ang="0">
                  <a:pos x="T0" y="T1"/>
                </a:cxn>
                <a:cxn ang="0">
                  <a:pos x="T2" y="T3"/>
                </a:cxn>
                <a:cxn ang="0">
                  <a:pos x="T4" y="T5"/>
                </a:cxn>
                <a:cxn ang="0">
                  <a:pos x="T6" y="T7"/>
                </a:cxn>
              </a:cxnLst>
              <a:rect l="0" t="0" r="r" b="b"/>
              <a:pathLst>
                <a:path w="45" h="20">
                  <a:moveTo>
                    <a:pt x="1" y="0"/>
                  </a:moveTo>
                  <a:lnTo>
                    <a:pt x="0" y="4"/>
                  </a:lnTo>
                  <a:lnTo>
                    <a:pt x="44" y="20"/>
                  </a:lnTo>
                  <a:lnTo>
                    <a:pt x="4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153"/>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154"/>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155"/>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Freeform 156"/>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Freeform 157"/>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158"/>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159"/>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160"/>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161"/>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 name="T8" fmla="*/ 1 w 27"/>
                <a:gd name="T9" fmla="*/ 0 h 15"/>
              </a:gdLst>
              <a:ahLst/>
              <a:cxnLst>
                <a:cxn ang="0">
                  <a:pos x="T0" y="T1"/>
                </a:cxn>
                <a:cxn ang="0">
                  <a:pos x="T2" y="T3"/>
                </a:cxn>
                <a:cxn ang="0">
                  <a:pos x="T4" y="T5"/>
                </a:cxn>
                <a:cxn ang="0">
                  <a:pos x="T6" y="T7"/>
                </a:cxn>
                <a:cxn ang="0">
                  <a:pos x="T8" y="T9"/>
                </a:cxn>
              </a:cxnLst>
              <a:rect l="0" t="0" r="r" b="b"/>
              <a:pathLst>
                <a:path w="27" h="15">
                  <a:moveTo>
                    <a:pt x="1" y="0"/>
                  </a:moveTo>
                  <a:lnTo>
                    <a:pt x="0" y="4"/>
                  </a:lnTo>
                  <a:lnTo>
                    <a:pt x="25" y="15"/>
                  </a:lnTo>
                  <a:lnTo>
                    <a:pt x="27" y="1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Freeform 162"/>
            <p:cNvSpPr/>
            <p:nvPr/>
          </p:nvSpPr>
          <p:spPr bwMode="auto">
            <a:xfrm>
              <a:off x="1693863" y="4879975"/>
              <a:ext cx="42863" cy="23812"/>
            </a:xfrm>
            <a:custGeom>
              <a:avLst/>
              <a:gdLst>
                <a:gd name="T0" fmla="*/ 1 w 27"/>
                <a:gd name="T1" fmla="*/ 0 h 15"/>
                <a:gd name="T2" fmla="*/ 0 w 27"/>
                <a:gd name="T3" fmla="*/ 4 h 15"/>
                <a:gd name="T4" fmla="*/ 25 w 27"/>
                <a:gd name="T5" fmla="*/ 15 h 15"/>
                <a:gd name="T6" fmla="*/ 27 w 27"/>
                <a:gd name="T7" fmla="*/ 12 h 15"/>
              </a:gdLst>
              <a:ahLst/>
              <a:cxnLst>
                <a:cxn ang="0">
                  <a:pos x="T0" y="T1"/>
                </a:cxn>
                <a:cxn ang="0">
                  <a:pos x="T2" y="T3"/>
                </a:cxn>
                <a:cxn ang="0">
                  <a:pos x="T4" y="T5"/>
                </a:cxn>
                <a:cxn ang="0">
                  <a:pos x="T6" y="T7"/>
                </a:cxn>
              </a:cxnLst>
              <a:rect l="0" t="0" r="r" b="b"/>
              <a:pathLst>
                <a:path w="27" h="15">
                  <a:moveTo>
                    <a:pt x="1" y="0"/>
                  </a:moveTo>
                  <a:lnTo>
                    <a:pt x="0" y="4"/>
                  </a:lnTo>
                  <a:lnTo>
                    <a:pt x="25" y="15"/>
                  </a:lnTo>
                  <a:lnTo>
                    <a:pt x="27"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Freeform 163"/>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 name="T8" fmla="*/ 1 w 26"/>
                <a:gd name="T9" fmla="*/ 0 h 15"/>
              </a:gdLst>
              <a:ahLst/>
              <a:cxnLst>
                <a:cxn ang="0">
                  <a:pos x="T0" y="T1"/>
                </a:cxn>
                <a:cxn ang="0">
                  <a:pos x="T2" y="T3"/>
                </a:cxn>
                <a:cxn ang="0">
                  <a:pos x="T4" y="T5"/>
                </a:cxn>
                <a:cxn ang="0">
                  <a:pos x="T6" y="T7"/>
                </a:cxn>
                <a:cxn ang="0">
                  <a:pos x="T8" y="T9"/>
                </a:cxn>
              </a:cxnLst>
              <a:rect l="0" t="0" r="r" b="b"/>
              <a:pathLst>
                <a:path w="26" h="15">
                  <a:moveTo>
                    <a:pt x="1" y="0"/>
                  </a:moveTo>
                  <a:lnTo>
                    <a:pt x="0" y="4"/>
                  </a:lnTo>
                  <a:lnTo>
                    <a:pt x="24" y="15"/>
                  </a:lnTo>
                  <a:lnTo>
                    <a:pt x="26" y="1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Freeform 164"/>
            <p:cNvSpPr/>
            <p:nvPr/>
          </p:nvSpPr>
          <p:spPr bwMode="auto">
            <a:xfrm>
              <a:off x="2341563" y="5181600"/>
              <a:ext cx="41275" cy="23812"/>
            </a:xfrm>
            <a:custGeom>
              <a:avLst/>
              <a:gdLst>
                <a:gd name="T0" fmla="*/ 1 w 26"/>
                <a:gd name="T1" fmla="*/ 0 h 15"/>
                <a:gd name="T2" fmla="*/ 0 w 26"/>
                <a:gd name="T3" fmla="*/ 4 h 15"/>
                <a:gd name="T4" fmla="*/ 24 w 26"/>
                <a:gd name="T5" fmla="*/ 15 h 15"/>
                <a:gd name="T6" fmla="*/ 26 w 26"/>
                <a:gd name="T7" fmla="*/ 11 h 15"/>
              </a:gdLst>
              <a:ahLst/>
              <a:cxnLst>
                <a:cxn ang="0">
                  <a:pos x="T0" y="T1"/>
                </a:cxn>
                <a:cxn ang="0">
                  <a:pos x="T2" y="T3"/>
                </a:cxn>
                <a:cxn ang="0">
                  <a:pos x="T4" y="T5"/>
                </a:cxn>
                <a:cxn ang="0">
                  <a:pos x="T6" y="T7"/>
                </a:cxn>
              </a:cxnLst>
              <a:rect l="0" t="0" r="r" b="b"/>
              <a:pathLst>
                <a:path w="26" h="15">
                  <a:moveTo>
                    <a:pt x="1" y="0"/>
                  </a:moveTo>
                  <a:lnTo>
                    <a:pt x="0" y="4"/>
                  </a:lnTo>
                  <a:lnTo>
                    <a:pt x="24" y="15"/>
                  </a:lnTo>
                  <a:lnTo>
                    <a:pt x="26"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165"/>
            <p:cNvSpPr/>
            <p:nvPr/>
          </p:nvSpPr>
          <p:spPr bwMode="auto">
            <a:xfrm>
              <a:off x="1766888" y="4773613"/>
              <a:ext cx="36513" cy="34925"/>
            </a:xfrm>
            <a:custGeom>
              <a:avLst/>
              <a:gdLst>
                <a:gd name="T0" fmla="*/ 3 w 23"/>
                <a:gd name="T1" fmla="*/ 0 h 22"/>
                <a:gd name="T2" fmla="*/ 0 w 23"/>
                <a:gd name="T3" fmla="*/ 2 h 22"/>
                <a:gd name="T4" fmla="*/ 20 w 23"/>
                <a:gd name="T5" fmla="*/ 22 h 22"/>
                <a:gd name="T6" fmla="*/ 23 w 23"/>
                <a:gd name="T7" fmla="*/ 19 h 22"/>
                <a:gd name="T8" fmla="*/ 3 w 23"/>
                <a:gd name="T9" fmla="*/ 0 h 22"/>
              </a:gdLst>
              <a:ahLst/>
              <a:cxnLst>
                <a:cxn ang="0">
                  <a:pos x="T0" y="T1"/>
                </a:cxn>
                <a:cxn ang="0">
                  <a:pos x="T2" y="T3"/>
                </a:cxn>
                <a:cxn ang="0">
                  <a:pos x="T4" y="T5"/>
                </a:cxn>
                <a:cxn ang="0">
                  <a:pos x="T6" y="T7"/>
                </a:cxn>
                <a:cxn ang="0">
                  <a:pos x="T8" y="T9"/>
                </a:cxn>
              </a:cxnLst>
              <a:rect l="0" t="0" r="r" b="b"/>
              <a:pathLst>
                <a:path w="23" h="22">
                  <a:moveTo>
                    <a:pt x="3" y="0"/>
                  </a:moveTo>
                  <a:lnTo>
                    <a:pt x="0" y="2"/>
                  </a:lnTo>
                  <a:lnTo>
                    <a:pt x="20" y="22"/>
                  </a:lnTo>
                  <a:lnTo>
                    <a:pt x="23" y="19"/>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166"/>
            <p:cNvSpPr/>
            <p:nvPr/>
          </p:nvSpPr>
          <p:spPr bwMode="auto">
            <a:xfrm>
              <a:off x="1766888" y="4773613"/>
              <a:ext cx="36513" cy="34925"/>
            </a:xfrm>
            <a:custGeom>
              <a:avLst/>
              <a:gdLst>
                <a:gd name="T0" fmla="*/ 3 w 23"/>
                <a:gd name="T1" fmla="*/ 0 h 22"/>
                <a:gd name="T2" fmla="*/ 0 w 23"/>
                <a:gd name="T3" fmla="*/ 2 h 22"/>
                <a:gd name="T4" fmla="*/ 20 w 23"/>
                <a:gd name="T5" fmla="*/ 22 h 22"/>
                <a:gd name="T6" fmla="*/ 23 w 23"/>
                <a:gd name="T7" fmla="*/ 19 h 22"/>
              </a:gdLst>
              <a:ahLst/>
              <a:cxnLst>
                <a:cxn ang="0">
                  <a:pos x="T0" y="T1"/>
                </a:cxn>
                <a:cxn ang="0">
                  <a:pos x="T2" y="T3"/>
                </a:cxn>
                <a:cxn ang="0">
                  <a:pos x="T4" y="T5"/>
                </a:cxn>
                <a:cxn ang="0">
                  <a:pos x="T6" y="T7"/>
                </a:cxn>
              </a:cxnLst>
              <a:rect l="0" t="0" r="r" b="b"/>
              <a:pathLst>
                <a:path w="23" h="22">
                  <a:moveTo>
                    <a:pt x="3" y="0"/>
                  </a:moveTo>
                  <a:lnTo>
                    <a:pt x="0" y="2"/>
                  </a:lnTo>
                  <a:lnTo>
                    <a:pt x="20" y="22"/>
                  </a:lnTo>
                  <a:lnTo>
                    <a:pt x="23"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Freeform 167"/>
            <p:cNvSpPr/>
            <p:nvPr/>
          </p:nvSpPr>
          <p:spPr bwMode="auto">
            <a:xfrm>
              <a:off x="2273300" y="5276850"/>
              <a:ext cx="36513" cy="34925"/>
            </a:xfrm>
            <a:custGeom>
              <a:avLst/>
              <a:gdLst>
                <a:gd name="T0" fmla="*/ 3 w 23"/>
                <a:gd name="T1" fmla="*/ 0 h 22"/>
                <a:gd name="T2" fmla="*/ 0 w 23"/>
                <a:gd name="T3" fmla="*/ 3 h 22"/>
                <a:gd name="T4" fmla="*/ 20 w 23"/>
                <a:gd name="T5" fmla="*/ 22 h 22"/>
                <a:gd name="T6" fmla="*/ 23 w 23"/>
                <a:gd name="T7" fmla="*/ 20 h 22"/>
                <a:gd name="T8" fmla="*/ 3 w 23"/>
                <a:gd name="T9" fmla="*/ 0 h 22"/>
              </a:gdLst>
              <a:ahLst/>
              <a:cxnLst>
                <a:cxn ang="0">
                  <a:pos x="T0" y="T1"/>
                </a:cxn>
                <a:cxn ang="0">
                  <a:pos x="T2" y="T3"/>
                </a:cxn>
                <a:cxn ang="0">
                  <a:pos x="T4" y="T5"/>
                </a:cxn>
                <a:cxn ang="0">
                  <a:pos x="T6" y="T7"/>
                </a:cxn>
                <a:cxn ang="0">
                  <a:pos x="T8" y="T9"/>
                </a:cxn>
              </a:cxnLst>
              <a:rect l="0" t="0" r="r" b="b"/>
              <a:pathLst>
                <a:path w="23" h="22">
                  <a:moveTo>
                    <a:pt x="3" y="0"/>
                  </a:moveTo>
                  <a:lnTo>
                    <a:pt x="0" y="3"/>
                  </a:lnTo>
                  <a:lnTo>
                    <a:pt x="20" y="22"/>
                  </a:lnTo>
                  <a:lnTo>
                    <a:pt x="23" y="20"/>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Freeform 168"/>
            <p:cNvSpPr/>
            <p:nvPr/>
          </p:nvSpPr>
          <p:spPr bwMode="auto">
            <a:xfrm>
              <a:off x="2273300" y="5276850"/>
              <a:ext cx="36513" cy="34925"/>
            </a:xfrm>
            <a:custGeom>
              <a:avLst/>
              <a:gdLst>
                <a:gd name="T0" fmla="*/ 3 w 23"/>
                <a:gd name="T1" fmla="*/ 0 h 22"/>
                <a:gd name="T2" fmla="*/ 0 w 23"/>
                <a:gd name="T3" fmla="*/ 3 h 22"/>
                <a:gd name="T4" fmla="*/ 20 w 23"/>
                <a:gd name="T5" fmla="*/ 22 h 22"/>
                <a:gd name="T6" fmla="*/ 23 w 23"/>
                <a:gd name="T7" fmla="*/ 20 h 22"/>
              </a:gdLst>
              <a:ahLst/>
              <a:cxnLst>
                <a:cxn ang="0">
                  <a:pos x="T0" y="T1"/>
                </a:cxn>
                <a:cxn ang="0">
                  <a:pos x="T2" y="T3"/>
                </a:cxn>
                <a:cxn ang="0">
                  <a:pos x="T4" y="T5"/>
                </a:cxn>
                <a:cxn ang="0">
                  <a:pos x="T6" y="T7"/>
                </a:cxn>
              </a:cxnLst>
              <a:rect l="0" t="0" r="r" b="b"/>
              <a:pathLst>
                <a:path w="23" h="22">
                  <a:moveTo>
                    <a:pt x="3" y="0"/>
                  </a:moveTo>
                  <a:lnTo>
                    <a:pt x="0" y="3"/>
                  </a:lnTo>
                  <a:lnTo>
                    <a:pt x="20" y="22"/>
                  </a:lnTo>
                  <a:lnTo>
                    <a:pt x="23"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169"/>
            <p:cNvSpPr/>
            <p:nvPr/>
          </p:nvSpPr>
          <p:spPr bwMode="auto">
            <a:xfrm>
              <a:off x="1660525" y="5008563"/>
              <a:ext cx="44450" cy="7937"/>
            </a:xfrm>
            <a:custGeom>
              <a:avLst/>
              <a:gdLst>
                <a:gd name="T0" fmla="*/ 0 w 28"/>
                <a:gd name="T1" fmla="*/ 0 h 5"/>
                <a:gd name="T2" fmla="*/ 0 w 28"/>
                <a:gd name="T3" fmla="*/ 4 h 5"/>
                <a:gd name="T4" fmla="*/ 28 w 28"/>
                <a:gd name="T5" fmla="*/ 5 h 5"/>
                <a:gd name="T6" fmla="*/ 28 w 28"/>
                <a:gd name="T7" fmla="*/ 2 h 5"/>
                <a:gd name="T8" fmla="*/ 0 w 28"/>
                <a:gd name="T9" fmla="*/ 0 h 5"/>
              </a:gdLst>
              <a:ahLst/>
              <a:cxnLst>
                <a:cxn ang="0">
                  <a:pos x="T0" y="T1"/>
                </a:cxn>
                <a:cxn ang="0">
                  <a:pos x="T2" y="T3"/>
                </a:cxn>
                <a:cxn ang="0">
                  <a:pos x="T4" y="T5"/>
                </a:cxn>
                <a:cxn ang="0">
                  <a:pos x="T6" y="T7"/>
                </a:cxn>
                <a:cxn ang="0">
                  <a:pos x="T8" y="T9"/>
                </a:cxn>
              </a:cxnLst>
              <a:rect l="0" t="0" r="r" b="b"/>
              <a:pathLst>
                <a:path w="28" h="5">
                  <a:moveTo>
                    <a:pt x="0" y="0"/>
                  </a:moveTo>
                  <a:lnTo>
                    <a:pt x="0" y="4"/>
                  </a:lnTo>
                  <a:lnTo>
                    <a:pt x="28" y="5"/>
                  </a:lnTo>
                  <a:lnTo>
                    <a:pt x="28" y="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Freeform 170"/>
            <p:cNvSpPr/>
            <p:nvPr/>
          </p:nvSpPr>
          <p:spPr bwMode="auto">
            <a:xfrm>
              <a:off x="1660525" y="5008563"/>
              <a:ext cx="44450" cy="7937"/>
            </a:xfrm>
            <a:custGeom>
              <a:avLst/>
              <a:gdLst>
                <a:gd name="T0" fmla="*/ 0 w 28"/>
                <a:gd name="T1" fmla="*/ 0 h 5"/>
                <a:gd name="T2" fmla="*/ 0 w 28"/>
                <a:gd name="T3" fmla="*/ 4 h 5"/>
                <a:gd name="T4" fmla="*/ 28 w 28"/>
                <a:gd name="T5" fmla="*/ 5 h 5"/>
                <a:gd name="T6" fmla="*/ 28 w 28"/>
                <a:gd name="T7" fmla="*/ 2 h 5"/>
              </a:gdLst>
              <a:ahLst/>
              <a:cxnLst>
                <a:cxn ang="0">
                  <a:pos x="T0" y="T1"/>
                </a:cxn>
                <a:cxn ang="0">
                  <a:pos x="T2" y="T3"/>
                </a:cxn>
                <a:cxn ang="0">
                  <a:pos x="T4" y="T5"/>
                </a:cxn>
                <a:cxn ang="0">
                  <a:pos x="T6" y="T7"/>
                </a:cxn>
              </a:cxnLst>
              <a:rect l="0" t="0" r="r" b="b"/>
              <a:pathLst>
                <a:path w="28" h="5">
                  <a:moveTo>
                    <a:pt x="0" y="0"/>
                  </a:moveTo>
                  <a:lnTo>
                    <a:pt x="0" y="4"/>
                  </a:lnTo>
                  <a:lnTo>
                    <a:pt x="28" y="5"/>
                  </a:lnTo>
                  <a:lnTo>
                    <a:pt x="28"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Freeform 171"/>
            <p:cNvSpPr/>
            <p:nvPr/>
          </p:nvSpPr>
          <p:spPr bwMode="auto">
            <a:xfrm>
              <a:off x="2371725" y="5067300"/>
              <a:ext cx="44450" cy="9525"/>
            </a:xfrm>
            <a:custGeom>
              <a:avLst/>
              <a:gdLst>
                <a:gd name="T0" fmla="*/ 1 w 28"/>
                <a:gd name="T1" fmla="*/ 0 h 6"/>
                <a:gd name="T2" fmla="*/ 0 w 28"/>
                <a:gd name="T3" fmla="*/ 4 h 6"/>
                <a:gd name="T4" fmla="*/ 28 w 28"/>
                <a:gd name="T5" fmla="*/ 6 h 6"/>
                <a:gd name="T6" fmla="*/ 28 w 28"/>
                <a:gd name="T7" fmla="*/ 2 h 6"/>
                <a:gd name="T8" fmla="*/ 1 w 28"/>
                <a:gd name="T9" fmla="*/ 0 h 6"/>
              </a:gdLst>
              <a:ahLst/>
              <a:cxnLst>
                <a:cxn ang="0">
                  <a:pos x="T0" y="T1"/>
                </a:cxn>
                <a:cxn ang="0">
                  <a:pos x="T2" y="T3"/>
                </a:cxn>
                <a:cxn ang="0">
                  <a:pos x="T4" y="T5"/>
                </a:cxn>
                <a:cxn ang="0">
                  <a:pos x="T6" y="T7"/>
                </a:cxn>
                <a:cxn ang="0">
                  <a:pos x="T8" y="T9"/>
                </a:cxn>
              </a:cxnLst>
              <a:rect l="0" t="0" r="r" b="b"/>
              <a:pathLst>
                <a:path w="28" h="6">
                  <a:moveTo>
                    <a:pt x="1" y="0"/>
                  </a:moveTo>
                  <a:lnTo>
                    <a:pt x="0" y="4"/>
                  </a:lnTo>
                  <a:lnTo>
                    <a:pt x="28" y="6"/>
                  </a:lnTo>
                  <a:lnTo>
                    <a:pt x="28" y="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172"/>
            <p:cNvSpPr/>
            <p:nvPr/>
          </p:nvSpPr>
          <p:spPr bwMode="auto">
            <a:xfrm>
              <a:off x="2371725" y="5067300"/>
              <a:ext cx="44450" cy="9525"/>
            </a:xfrm>
            <a:custGeom>
              <a:avLst/>
              <a:gdLst>
                <a:gd name="T0" fmla="*/ 1 w 28"/>
                <a:gd name="T1" fmla="*/ 0 h 6"/>
                <a:gd name="T2" fmla="*/ 0 w 28"/>
                <a:gd name="T3" fmla="*/ 4 h 6"/>
                <a:gd name="T4" fmla="*/ 28 w 28"/>
                <a:gd name="T5" fmla="*/ 6 h 6"/>
                <a:gd name="T6" fmla="*/ 28 w 28"/>
                <a:gd name="T7" fmla="*/ 2 h 6"/>
              </a:gdLst>
              <a:ahLst/>
              <a:cxnLst>
                <a:cxn ang="0">
                  <a:pos x="T0" y="T1"/>
                </a:cxn>
                <a:cxn ang="0">
                  <a:pos x="T2" y="T3"/>
                </a:cxn>
                <a:cxn ang="0">
                  <a:pos x="T4" y="T5"/>
                </a:cxn>
                <a:cxn ang="0">
                  <a:pos x="T6" y="T7"/>
                </a:cxn>
              </a:cxnLst>
              <a:rect l="0" t="0" r="r" b="b"/>
              <a:pathLst>
                <a:path w="28" h="6">
                  <a:moveTo>
                    <a:pt x="1" y="0"/>
                  </a:moveTo>
                  <a:lnTo>
                    <a:pt x="0" y="4"/>
                  </a:lnTo>
                  <a:lnTo>
                    <a:pt x="28" y="6"/>
                  </a:lnTo>
                  <a:lnTo>
                    <a:pt x="28"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Freeform 173"/>
            <p:cNvSpPr/>
            <p:nvPr/>
          </p:nvSpPr>
          <p:spPr bwMode="auto">
            <a:xfrm>
              <a:off x="1670050" y="4943475"/>
              <a:ext cx="46038" cy="15875"/>
            </a:xfrm>
            <a:custGeom>
              <a:avLst/>
              <a:gdLst>
                <a:gd name="T0" fmla="*/ 2 w 29"/>
                <a:gd name="T1" fmla="*/ 0 h 10"/>
                <a:gd name="T2" fmla="*/ 0 w 29"/>
                <a:gd name="T3" fmla="*/ 4 h 10"/>
                <a:gd name="T4" fmla="*/ 27 w 29"/>
                <a:gd name="T5" fmla="*/ 10 h 10"/>
                <a:gd name="T6" fmla="*/ 29 w 29"/>
                <a:gd name="T7" fmla="*/ 7 h 10"/>
                <a:gd name="T8" fmla="*/ 2 w 29"/>
                <a:gd name="T9" fmla="*/ 0 h 10"/>
              </a:gdLst>
              <a:ahLst/>
              <a:cxnLst>
                <a:cxn ang="0">
                  <a:pos x="T0" y="T1"/>
                </a:cxn>
                <a:cxn ang="0">
                  <a:pos x="T2" y="T3"/>
                </a:cxn>
                <a:cxn ang="0">
                  <a:pos x="T4" y="T5"/>
                </a:cxn>
                <a:cxn ang="0">
                  <a:pos x="T6" y="T7"/>
                </a:cxn>
                <a:cxn ang="0">
                  <a:pos x="T8" y="T9"/>
                </a:cxn>
              </a:cxnLst>
              <a:rect l="0" t="0" r="r" b="b"/>
              <a:pathLst>
                <a:path w="29" h="10">
                  <a:moveTo>
                    <a:pt x="2" y="0"/>
                  </a:moveTo>
                  <a:lnTo>
                    <a:pt x="0" y="4"/>
                  </a:lnTo>
                  <a:lnTo>
                    <a:pt x="27" y="10"/>
                  </a:lnTo>
                  <a:lnTo>
                    <a:pt x="29" y="7"/>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174"/>
            <p:cNvSpPr/>
            <p:nvPr/>
          </p:nvSpPr>
          <p:spPr bwMode="auto">
            <a:xfrm>
              <a:off x="1670050" y="4943475"/>
              <a:ext cx="46038" cy="15875"/>
            </a:xfrm>
            <a:custGeom>
              <a:avLst/>
              <a:gdLst>
                <a:gd name="T0" fmla="*/ 2 w 29"/>
                <a:gd name="T1" fmla="*/ 0 h 10"/>
                <a:gd name="T2" fmla="*/ 0 w 29"/>
                <a:gd name="T3" fmla="*/ 4 h 10"/>
                <a:gd name="T4" fmla="*/ 27 w 29"/>
                <a:gd name="T5" fmla="*/ 10 h 10"/>
                <a:gd name="T6" fmla="*/ 29 w 29"/>
                <a:gd name="T7" fmla="*/ 7 h 10"/>
              </a:gdLst>
              <a:ahLst/>
              <a:cxnLst>
                <a:cxn ang="0">
                  <a:pos x="T0" y="T1"/>
                </a:cxn>
                <a:cxn ang="0">
                  <a:pos x="T2" y="T3"/>
                </a:cxn>
                <a:cxn ang="0">
                  <a:pos x="T4" y="T5"/>
                </a:cxn>
                <a:cxn ang="0">
                  <a:pos x="T6" y="T7"/>
                </a:cxn>
              </a:cxnLst>
              <a:rect l="0" t="0" r="r" b="b"/>
              <a:pathLst>
                <a:path w="29" h="10">
                  <a:moveTo>
                    <a:pt x="2" y="0"/>
                  </a:moveTo>
                  <a:lnTo>
                    <a:pt x="0" y="4"/>
                  </a:lnTo>
                  <a:lnTo>
                    <a:pt x="27" y="10"/>
                  </a:lnTo>
                  <a:lnTo>
                    <a:pt x="29" y="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Freeform 175"/>
            <p:cNvSpPr/>
            <p:nvPr/>
          </p:nvSpPr>
          <p:spPr bwMode="auto">
            <a:xfrm>
              <a:off x="2362200" y="5124450"/>
              <a:ext cx="42863" cy="17462"/>
            </a:xfrm>
            <a:custGeom>
              <a:avLst/>
              <a:gdLst>
                <a:gd name="T0" fmla="*/ 0 w 27"/>
                <a:gd name="T1" fmla="*/ 0 h 11"/>
                <a:gd name="T2" fmla="*/ 0 w 27"/>
                <a:gd name="T3" fmla="*/ 4 h 11"/>
                <a:gd name="T4" fmla="*/ 26 w 27"/>
                <a:gd name="T5" fmla="*/ 11 h 11"/>
                <a:gd name="T6" fmla="*/ 27 w 27"/>
                <a:gd name="T7" fmla="*/ 7 h 11"/>
                <a:gd name="T8" fmla="*/ 0 w 27"/>
                <a:gd name="T9" fmla="*/ 0 h 11"/>
              </a:gdLst>
              <a:ahLst/>
              <a:cxnLst>
                <a:cxn ang="0">
                  <a:pos x="T0" y="T1"/>
                </a:cxn>
                <a:cxn ang="0">
                  <a:pos x="T2" y="T3"/>
                </a:cxn>
                <a:cxn ang="0">
                  <a:pos x="T4" y="T5"/>
                </a:cxn>
                <a:cxn ang="0">
                  <a:pos x="T6" y="T7"/>
                </a:cxn>
                <a:cxn ang="0">
                  <a:pos x="T8" y="T9"/>
                </a:cxn>
              </a:cxnLst>
              <a:rect l="0" t="0" r="r" b="b"/>
              <a:pathLst>
                <a:path w="27" h="11">
                  <a:moveTo>
                    <a:pt x="0" y="0"/>
                  </a:moveTo>
                  <a:lnTo>
                    <a:pt x="0" y="4"/>
                  </a:lnTo>
                  <a:lnTo>
                    <a:pt x="26" y="11"/>
                  </a:lnTo>
                  <a:lnTo>
                    <a:pt x="27" y="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176"/>
            <p:cNvSpPr/>
            <p:nvPr/>
          </p:nvSpPr>
          <p:spPr bwMode="auto">
            <a:xfrm>
              <a:off x="2362200" y="5124450"/>
              <a:ext cx="42863" cy="17462"/>
            </a:xfrm>
            <a:custGeom>
              <a:avLst/>
              <a:gdLst>
                <a:gd name="T0" fmla="*/ 0 w 27"/>
                <a:gd name="T1" fmla="*/ 0 h 11"/>
                <a:gd name="T2" fmla="*/ 0 w 27"/>
                <a:gd name="T3" fmla="*/ 4 h 11"/>
                <a:gd name="T4" fmla="*/ 26 w 27"/>
                <a:gd name="T5" fmla="*/ 11 h 11"/>
                <a:gd name="T6" fmla="*/ 27 w 27"/>
                <a:gd name="T7" fmla="*/ 7 h 11"/>
              </a:gdLst>
              <a:ahLst/>
              <a:cxnLst>
                <a:cxn ang="0">
                  <a:pos x="T0" y="T1"/>
                </a:cxn>
                <a:cxn ang="0">
                  <a:pos x="T2" y="T3"/>
                </a:cxn>
                <a:cxn ang="0">
                  <a:pos x="T4" y="T5"/>
                </a:cxn>
                <a:cxn ang="0">
                  <a:pos x="T6" y="T7"/>
                </a:cxn>
              </a:cxnLst>
              <a:rect l="0" t="0" r="r" b="b"/>
              <a:pathLst>
                <a:path w="27" h="11">
                  <a:moveTo>
                    <a:pt x="0" y="0"/>
                  </a:moveTo>
                  <a:lnTo>
                    <a:pt x="0" y="4"/>
                  </a:lnTo>
                  <a:lnTo>
                    <a:pt x="26" y="11"/>
                  </a:lnTo>
                  <a:lnTo>
                    <a:pt x="27" y="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177"/>
            <p:cNvSpPr/>
            <p:nvPr/>
          </p:nvSpPr>
          <p:spPr bwMode="auto">
            <a:xfrm>
              <a:off x="1725613" y="4822825"/>
              <a:ext cx="39688" cy="30162"/>
            </a:xfrm>
            <a:custGeom>
              <a:avLst/>
              <a:gdLst>
                <a:gd name="T0" fmla="*/ 2 w 25"/>
                <a:gd name="T1" fmla="*/ 0 h 19"/>
                <a:gd name="T2" fmla="*/ 0 w 25"/>
                <a:gd name="T3" fmla="*/ 4 h 19"/>
                <a:gd name="T4" fmla="*/ 23 w 25"/>
                <a:gd name="T5" fmla="*/ 19 h 19"/>
                <a:gd name="T6" fmla="*/ 25 w 25"/>
                <a:gd name="T7" fmla="*/ 16 h 19"/>
                <a:gd name="T8" fmla="*/ 2 w 25"/>
                <a:gd name="T9" fmla="*/ 0 h 19"/>
              </a:gdLst>
              <a:ahLst/>
              <a:cxnLst>
                <a:cxn ang="0">
                  <a:pos x="T0" y="T1"/>
                </a:cxn>
                <a:cxn ang="0">
                  <a:pos x="T2" y="T3"/>
                </a:cxn>
                <a:cxn ang="0">
                  <a:pos x="T4" y="T5"/>
                </a:cxn>
                <a:cxn ang="0">
                  <a:pos x="T6" y="T7"/>
                </a:cxn>
                <a:cxn ang="0">
                  <a:pos x="T8" y="T9"/>
                </a:cxn>
              </a:cxnLst>
              <a:rect l="0" t="0" r="r" b="b"/>
              <a:pathLst>
                <a:path w="25" h="19">
                  <a:moveTo>
                    <a:pt x="2" y="0"/>
                  </a:moveTo>
                  <a:lnTo>
                    <a:pt x="0" y="4"/>
                  </a:lnTo>
                  <a:lnTo>
                    <a:pt x="23" y="19"/>
                  </a:lnTo>
                  <a:lnTo>
                    <a:pt x="25" y="16"/>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178"/>
            <p:cNvSpPr/>
            <p:nvPr/>
          </p:nvSpPr>
          <p:spPr bwMode="auto">
            <a:xfrm>
              <a:off x="1725613" y="4822825"/>
              <a:ext cx="39688" cy="30162"/>
            </a:xfrm>
            <a:custGeom>
              <a:avLst/>
              <a:gdLst>
                <a:gd name="T0" fmla="*/ 2 w 25"/>
                <a:gd name="T1" fmla="*/ 0 h 19"/>
                <a:gd name="T2" fmla="*/ 0 w 25"/>
                <a:gd name="T3" fmla="*/ 4 h 19"/>
                <a:gd name="T4" fmla="*/ 23 w 25"/>
                <a:gd name="T5" fmla="*/ 19 h 19"/>
                <a:gd name="T6" fmla="*/ 25 w 25"/>
                <a:gd name="T7" fmla="*/ 16 h 19"/>
              </a:gdLst>
              <a:ahLst/>
              <a:cxnLst>
                <a:cxn ang="0">
                  <a:pos x="T0" y="T1"/>
                </a:cxn>
                <a:cxn ang="0">
                  <a:pos x="T2" y="T3"/>
                </a:cxn>
                <a:cxn ang="0">
                  <a:pos x="T4" y="T5"/>
                </a:cxn>
                <a:cxn ang="0">
                  <a:pos x="T6" y="T7"/>
                </a:cxn>
              </a:cxnLst>
              <a:rect l="0" t="0" r="r" b="b"/>
              <a:pathLst>
                <a:path w="25" h="19">
                  <a:moveTo>
                    <a:pt x="2" y="0"/>
                  </a:moveTo>
                  <a:lnTo>
                    <a:pt x="0" y="4"/>
                  </a:lnTo>
                  <a:lnTo>
                    <a:pt x="23" y="19"/>
                  </a:lnTo>
                  <a:lnTo>
                    <a:pt x="2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Freeform 179"/>
            <p:cNvSpPr/>
            <p:nvPr/>
          </p:nvSpPr>
          <p:spPr bwMode="auto">
            <a:xfrm>
              <a:off x="2311400" y="5232400"/>
              <a:ext cx="39688" cy="30162"/>
            </a:xfrm>
            <a:custGeom>
              <a:avLst/>
              <a:gdLst>
                <a:gd name="T0" fmla="*/ 2 w 25"/>
                <a:gd name="T1" fmla="*/ 0 h 19"/>
                <a:gd name="T2" fmla="*/ 0 w 25"/>
                <a:gd name="T3" fmla="*/ 3 h 19"/>
                <a:gd name="T4" fmla="*/ 23 w 25"/>
                <a:gd name="T5" fmla="*/ 19 h 19"/>
                <a:gd name="T6" fmla="*/ 25 w 25"/>
                <a:gd name="T7" fmla="*/ 16 h 19"/>
                <a:gd name="T8" fmla="*/ 2 w 25"/>
                <a:gd name="T9" fmla="*/ 0 h 19"/>
              </a:gdLst>
              <a:ahLst/>
              <a:cxnLst>
                <a:cxn ang="0">
                  <a:pos x="T0" y="T1"/>
                </a:cxn>
                <a:cxn ang="0">
                  <a:pos x="T2" y="T3"/>
                </a:cxn>
                <a:cxn ang="0">
                  <a:pos x="T4" y="T5"/>
                </a:cxn>
                <a:cxn ang="0">
                  <a:pos x="T6" y="T7"/>
                </a:cxn>
                <a:cxn ang="0">
                  <a:pos x="T8" y="T9"/>
                </a:cxn>
              </a:cxnLst>
              <a:rect l="0" t="0" r="r" b="b"/>
              <a:pathLst>
                <a:path w="25" h="19">
                  <a:moveTo>
                    <a:pt x="2" y="0"/>
                  </a:moveTo>
                  <a:lnTo>
                    <a:pt x="0" y="3"/>
                  </a:lnTo>
                  <a:lnTo>
                    <a:pt x="23" y="19"/>
                  </a:lnTo>
                  <a:lnTo>
                    <a:pt x="25" y="16"/>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Freeform 180"/>
            <p:cNvSpPr/>
            <p:nvPr/>
          </p:nvSpPr>
          <p:spPr bwMode="auto">
            <a:xfrm>
              <a:off x="2311400" y="5232400"/>
              <a:ext cx="39688" cy="30162"/>
            </a:xfrm>
            <a:custGeom>
              <a:avLst/>
              <a:gdLst>
                <a:gd name="T0" fmla="*/ 2 w 25"/>
                <a:gd name="T1" fmla="*/ 0 h 19"/>
                <a:gd name="T2" fmla="*/ 0 w 25"/>
                <a:gd name="T3" fmla="*/ 3 h 19"/>
                <a:gd name="T4" fmla="*/ 23 w 25"/>
                <a:gd name="T5" fmla="*/ 19 h 19"/>
                <a:gd name="T6" fmla="*/ 25 w 25"/>
                <a:gd name="T7" fmla="*/ 16 h 19"/>
              </a:gdLst>
              <a:ahLst/>
              <a:cxnLst>
                <a:cxn ang="0">
                  <a:pos x="T0" y="T1"/>
                </a:cxn>
                <a:cxn ang="0">
                  <a:pos x="T2" y="T3"/>
                </a:cxn>
                <a:cxn ang="0">
                  <a:pos x="T4" y="T5"/>
                </a:cxn>
                <a:cxn ang="0">
                  <a:pos x="T6" y="T7"/>
                </a:cxn>
              </a:cxnLst>
              <a:rect l="0" t="0" r="r" b="b"/>
              <a:pathLst>
                <a:path w="25" h="19">
                  <a:moveTo>
                    <a:pt x="2" y="0"/>
                  </a:moveTo>
                  <a:lnTo>
                    <a:pt x="0" y="3"/>
                  </a:lnTo>
                  <a:lnTo>
                    <a:pt x="23" y="19"/>
                  </a:lnTo>
                  <a:lnTo>
                    <a:pt x="25"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Freeform 181"/>
            <p:cNvSpPr/>
            <p:nvPr/>
          </p:nvSpPr>
          <p:spPr bwMode="auto">
            <a:xfrm>
              <a:off x="1660525" y="5070475"/>
              <a:ext cx="44450" cy="11112"/>
            </a:xfrm>
            <a:custGeom>
              <a:avLst/>
              <a:gdLst>
                <a:gd name="T0" fmla="*/ 0 w 28"/>
                <a:gd name="T1" fmla="*/ 3 h 7"/>
                <a:gd name="T2" fmla="*/ 0 w 28"/>
                <a:gd name="T3" fmla="*/ 7 h 7"/>
                <a:gd name="T4" fmla="*/ 28 w 28"/>
                <a:gd name="T5" fmla="*/ 4 h 7"/>
                <a:gd name="T6" fmla="*/ 28 w 28"/>
                <a:gd name="T7" fmla="*/ 0 h 7"/>
                <a:gd name="T8" fmla="*/ 0 w 28"/>
                <a:gd name="T9" fmla="*/ 3 h 7"/>
              </a:gdLst>
              <a:ahLst/>
              <a:cxnLst>
                <a:cxn ang="0">
                  <a:pos x="T0" y="T1"/>
                </a:cxn>
                <a:cxn ang="0">
                  <a:pos x="T2" y="T3"/>
                </a:cxn>
                <a:cxn ang="0">
                  <a:pos x="T4" y="T5"/>
                </a:cxn>
                <a:cxn ang="0">
                  <a:pos x="T6" y="T7"/>
                </a:cxn>
                <a:cxn ang="0">
                  <a:pos x="T8" y="T9"/>
                </a:cxn>
              </a:cxnLst>
              <a:rect l="0" t="0" r="r" b="b"/>
              <a:pathLst>
                <a:path w="28" h="7">
                  <a:moveTo>
                    <a:pt x="0" y="3"/>
                  </a:moveTo>
                  <a:lnTo>
                    <a:pt x="0" y="7"/>
                  </a:lnTo>
                  <a:lnTo>
                    <a:pt x="28" y="4"/>
                  </a:lnTo>
                  <a:lnTo>
                    <a:pt x="28"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182"/>
            <p:cNvSpPr/>
            <p:nvPr/>
          </p:nvSpPr>
          <p:spPr bwMode="auto">
            <a:xfrm>
              <a:off x="1660525" y="5070475"/>
              <a:ext cx="44450" cy="11112"/>
            </a:xfrm>
            <a:custGeom>
              <a:avLst/>
              <a:gdLst>
                <a:gd name="T0" fmla="*/ 0 w 28"/>
                <a:gd name="T1" fmla="*/ 3 h 7"/>
                <a:gd name="T2" fmla="*/ 0 w 28"/>
                <a:gd name="T3" fmla="*/ 7 h 7"/>
                <a:gd name="T4" fmla="*/ 28 w 28"/>
                <a:gd name="T5" fmla="*/ 4 h 7"/>
                <a:gd name="T6" fmla="*/ 28 w 28"/>
                <a:gd name="T7" fmla="*/ 0 h 7"/>
              </a:gdLst>
              <a:ahLst/>
              <a:cxnLst>
                <a:cxn ang="0">
                  <a:pos x="T0" y="T1"/>
                </a:cxn>
                <a:cxn ang="0">
                  <a:pos x="T2" y="T3"/>
                </a:cxn>
                <a:cxn ang="0">
                  <a:pos x="T4" y="T5"/>
                </a:cxn>
                <a:cxn ang="0">
                  <a:pos x="T6" y="T7"/>
                </a:cxn>
              </a:cxnLst>
              <a:rect l="0" t="0" r="r" b="b"/>
              <a:pathLst>
                <a:path w="28" h="7">
                  <a:moveTo>
                    <a:pt x="0" y="3"/>
                  </a:moveTo>
                  <a:lnTo>
                    <a:pt x="0" y="7"/>
                  </a:lnTo>
                  <a:lnTo>
                    <a:pt x="28" y="4"/>
                  </a:lnTo>
                  <a:lnTo>
                    <a:pt x="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Freeform 183"/>
            <p:cNvSpPr/>
            <p:nvPr/>
          </p:nvSpPr>
          <p:spPr bwMode="auto">
            <a:xfrm>
              <a:off x="2371725" y="5003800"/>
              <a:ext cx="44450" cy="11112"/>
            </a:xfrm>
            <a:custGeom>
              <a:avLst/>
              <a:gdLst>
                <a:gd name="T0" fmla="*/ 0 w 28"/>
                <a:gd name="T1" fmla="*/ 3 h 7"/>
                <a:gd name="T2" fmla="*/ 1 w 28"/>
                <a:gd name="T3" fmla="*/ 7 h 7"/>
                <a:gd name="T4" fmla="*/ 28 w 28"/>
                <a:gd name="T5" fmla="*/ 4 h 7"/>
                <a:gd name="T6" fmla="*/ 27 w 28"/>
                <a:gd name="T7" fmla="*/ 0 h 7"/>
                <a:gd name="T8" fmla="*/ 0 w 28"/>
                <a:gd name="T9" fmla="*/ 3 h 7"/>
              </a:gdLst>
              <a:ahLst/>
              <a:cxnLst>
                <a:cxn ang="0">
                  <a:pos x="T0" y="T1"/>
                </a:cxn>
                <a:cxn ang="0">
                  <a:pos x="T2" y="T3"/>
                </a:cxn>
                <a:cxn ang="0">
                  <a:pos x="T4" y="T5"/>
                </a:cxn>
                <a:cxn ang="0">
                  <a:pos x="T6" y="T7"/>
                </a:cxn>
                <a:cxn ang="0">
                  <a:pos x="T8" y="T9"/>
                </a:cxn>
              </a:cxnLst>
              <a:rect l="0" t="0" r="r" b="b"/>
              <a:pathLst>
                <a:path w="28" h="7">
                  <a:moveTo>
                    <a:pt x="0" y="3"/>
                  </a:moveTo>
                  <a:lnTo>
                    <a:pt x="1" y="7"/>
                  </a:lnTo>
                  <a:lnTo>
                    <a:pt x="28" y="4"/>
                  </a:lnTo>
                  <a:lnTo>
                    <a:pt x="27"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Freeform 184"/>
            <p:cNvSpPr/>
            <p:nvPr/>
          </p:nvSpPr>
          <p:spPr bwMode="auto">
            <a:xfrm>
              <a:off x="2371725" y="5003800"/>
              <a:ext cx="44450" cy="11112"/>
            </a:xfrm>
            <a:custGeom>
              <a:avLst/>
              <a:gdLst>
                <a:gd name="T0" fmla="*/ 0 w 28"/>
                <a:gd name="T1" fmla="*/ 3 h 7"/>
                <a:gd name="T2" fmla="*/ 1 w 28"/>
                <a:gd name="T3" fmla="*/ 7 h 7"/>
                <a:gd name="T4" fmla="*/ 28 w 28"/>
                <a:gd name="T5" fmla="*/ 4 h 7"/>
                <a:gd name="T6" fmla="*/ 27 w 28"/>
                <a:gd name="T7" fmla="*/ 0 h 7"/>
              </a:gdLst>
              <a:ahLst/>
              <a:cxnLst>
                <a:cxn ang="0">
                  <a:pos x="T0" y="T1"/>
                </a:cxn>
                <a:cxn ang="0">
                  <a:pos x="T2" y="T3"/>
                </a:cxn>
                <a:cxn ang="0">
                  <a:pos x="T4" y="T5"/>
                </a:cxn>
                <a:cxn ang="0">
                  <a:pos x="T6" y="T7"/>
                </a:cxn>
              </a:cxnLst>
              <a:rect l="0" t="0" r="r" b="b"/>
              <a:pathLst>
                <a:path w="28" h="7">
                  <a:moveTo>
                    <a:pt x="0" y="3"/>
                  </a:moveTo>
                  <a:lnTo>
                    <a:pt x="1" y="7"/>
                  </a:lnTo>
                  <a:lnTo>
                    <a:pt x="28" y="4"/>
                  </a:lnTo>
                  <a:lnTo>
                    <a:pt x="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185"/>
            <p:cNvSpPr/>
            <p:nvPr/>
          </p:nvSpPr>
          <p:spPr bwMode="auto">
            <a:xfrm>
              <a:off x="1693863" y="5184775"/>
              <a:ext cx="42863" cy="23812"/>
            </a:xfrm>
            <a:custGeom>
              <a:avLst/>
              <a:gdLst>
                <a:gd name="T0" fmla="*/ 0 w 27"/>
                <a:gd name="T1" fmla="*/ 12 h 15"/>
                <a:gd name="T2" fmla="*/ 3 w 27"/>
                <a:gd name="T3" fmla="*/ 15 h 15"/>
                <a:gd name="T4" fmla="*/ 27 w 27"/>
                <a:gd name="T5" fmla="*/ 3 h 15"/>
                <a:gd name="T6" fmla="*/ 25 w 27"/>
                <a:gd name="T7" fmla="*/ 0 h 15"/>
                <a:gd name="T8" fmla="*/ 0 w 27"/>
                <a:gd name="T9" fmla="*/ 12 h 15"/>
              </a:gdLst>
              <a:ahLst/>
              <a:cxnLst>
                <a:cxn ang="0">
                  <a:pos x="T0" y="T1"/>
                </a:cxn>
                <a:cxn ang="0">
                  <a:pos x="T2" y="T3"/>
                </a:cxn>
                <a:cxn ang="0">
                  <a:pos x="T4" y="T5"/>
                </a:cxn>
                <a:cxn ang="0">
                  <a:pos x="T6" y="T7"/>
                </a:cxn>
                <a:cxn ang="0">
                  <a:pos x="T8" y="T9"/>
                </a:cxn>
              </a:cxnLst>
              <a:rect l="0" t="0" r="r" b="b"/>
              <a:pathLst>
                <a:path w="27" h="15">
                  <a:moveTo>
                    <a:pt x="0" y="12"/>
                  </a:moveTo>
                  <a:lnTo>
                    <a:pt x="3" y="15"/>
                  </a:lnTo>
                  <a:lnTo>
                    <a:pt x="27" y="3"/>
                  </a:lnTo>
                  <a:lnTo>
                    <a:pt x="25" y="0"/>
                  </a:lnTo>
                  <a:lnTo>
                    <a:pt x="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186"/>
            <p:cNvSpPr/>
            <p:nvPr/>
          </p:nvSpPr>
          <p:spPr bwMode="auto">
            <a:xfrm>
              <a:off x="1693863" y="5184775"/>
              <a:ext cx="42863" cy="23812"/>
            </a:xfrm>
            <a:custGeom>
              <a:avLst/>
              <a:gdLst>
                <a:gd name="T0" fmla="*/ 0 w 27"/>
                <a:gd name="T1" fmla="*/ 12 h 15"/>
                <a:gd name="T2" fmla="*/ 3 w 27"/>
                <a:gd name="T3" fmla="*/ 15 h 15"/>
                <a:gd name="T4" fmla="*/ 27 w 27"/>
                <a:gd name="T5" fmla="*/ 3 h 15"/>
                <a:gd name="T6" fmla="*/ 25 w 27"/>
                <a:gd name="T7" fmla="*/ 0 h 15"/>
              </a:gdLst>
              <a:ahLst/>
              <a:cxnLst>
                <a:cxn ang="0">
                  <a:pos x="T0" y="T1"/>
                </a:cxn>
                <a:cxn ang="0">
                  <a:pos x="T2" y="T3"/>
                </a:cxn>
                <a:cxn ang="0">
                  <a:pos x="T4" y="T5"/>
                </a:cxn>
                <a:cxn ang="0">
                  <a:pos x="T6" y="T7"/>
                </a:cxn>
              </a:cxnLst>
              <a:rect l="0" t="0" r="r" b="b"/>
              <a:pathLst>
                <a:path w="27" h="15">
                  <a:moveTo>
                    <a:pt x="0" y="12"/>
                  </a:moveTo>
                  <a:lnTo>
                    <a:pt x="3" y="15"/>
                  </a:lnTo>
                  <a:lnTo>
                    <a:pt x="27" y="3"/>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187"/>
            <p:cNvSpPr/>
            <p:nvPr/>
          </p:nvSpPr>
          <p:spPr bwMode="auto">
            <a:xfrm>
              <a:off x="2339975" y="4876800"/>
              <a:ext cx="41275" cy="25400"/>
            </a:xfrm>
            <a:custGeom>
              <a:avLst/>
              <a:gdLst>
                <a:gd name="T0" fmla="*/ 0 w 26"/>
                <a:gd name="T1" fmla="*/ 12 h 16"/>
                <a:gd name="T2" fmla="*/ 1 w 26"/>
                <a:gd name="T3" fmla="*/ 16 h 16"/>
                <a:gd name="T4" fmla="*/ 26 w 26"/>
                <a:gd name="T5" fmla="*/ 3 h 16"/>
                <a:gd name="T6" fmla="*/ 25 w 26"/>
                <a:gd name="T7" fmla="*/ 0 h 16"/>
                <a:gd name="T8" fmla="*/ 0 w 26"/>
                <a:gd name="T9" fmla="*/ 12 h 16"/>
              </a:gdLst>
              <a:ahLst/>
              <a:cxnLst>
                <a:cxn ang="0">
                  <a:pos x="T0" y="T1"/>
                </a:cxn>
                <a:cxn ang="0">
                  <a:pos x="T2" y="T3"/>
                </a:cxn>
                <a:cxn ang="0">
                  <a:pos x="T4" y="T5"/>
                </a:cxn>
                <a:cxn ang="0">
                  <a:pos x="T6" y="T7"/>
                </a:cxn>
                <a:cxn ang="0">
                  <a:pos x="T8" y="T9"/>
                </a:cxn>
              </a:cxnLst>
              <a:rect l="0" t="0" r="r" b="b"/>
              <a:pathLst>
                <a:path w="26" h="16">
                  <a:moveTo>
                    <a:pt x="0" y="12"/>
                  </a:moveTo>
                  <a:lnTo>
                    <a:pt x="1" y="16"/>
                  </a:lnTo>
                  <a:lnTo>
                    <a:pt x="26" y="3"/>
                  </a:lnTo>
                  <a:lnTo>
                    <a:pt x="25" y="0"/>
                  </a:lnTo>
                  <a:lnTo>
                    <a:pt x="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Freeform 188"/>
            <p:cNvSpPr/>
            <p:nvPr/>
          </p:nvSpPr>
          <p:spPr bwMode="auto">
            <a:xfrm>
              <a:off x="2339975" y="4876800"/>
              <a:ext cx="41275" cy="25400"/>
            </a:xfrm>
            <a:custGeom>
              <a:avLst/>
              <a:gdLst>
                <a:gd name="T0" fmla="*/ 0 w 26"/>
                <a:gd name="T1" fmla="*/ 12 h 16"/>
                <a:gd name="T2" fmla="*/ 1 w 26"/>
                <a:gd name="T3" fmla="*/ 16 h 16"/>
                <a:gd name="T4" fmla="*/ 26 w 26"/>
                <a:gd name="T5" fmla="*/ 3 h 16"/>
                <a:gd name="T6" fmla="*/ 25 w 26"/>
                <a:gd name="T7" fmla="*/ 0 h 16"/>
              </a:gdLst>
              <a:ahLst/>
              <a:cxnLst>
                <a:cxn ang="0">
                  <a:pos x="T0" y="T1"/>
                </a:cxn>
                <a:cxn ang="0">
                  <a:pos x="T2" y="T3"/>
                </a:cxn>
                <a:cxn ang="0">
                  <a:pos x="T4" y="T5"/>
                </a:cxn>
                <a:cxn ang="0">
                  <a:pos x="T6" y="T7"/>
                </a:cxn>
              </a:cxnLst>
              <a:rect l="0" t="0" r="r" b="b"/>
              <a:pathLst>
                <a:path w="26" h="16">
                  <a:moveTo>
                    <a:pt x="0" y="12"/>
                  </a:moveTo>
                  <a:lnTo>
                    <a:pt x="1" y="16"/>
                  </a:lnTo>
                  <a:lnTo>
                    <a:pt x="26" y="3"/>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189"/>
            <p:cNvSpPr/>
            <p:nvPr/>
          </p:nvSpPr>
          <p:spPr bwMode="auto">
            <a:xfrm>
              <a:off x="1673225" y="5129213"/>
              <a:ext cx="42863" cy="19050"/>
            </a:xfrm>
            <a:custGeom>
              <a:avLst/>
              <a:gdLst>
                <a:gd name="T0" fmla="*/ 0 w 27"/>
                <a:gd name="T1" fmla="*/ 8 h 12"/>
                <a:gd name="T2" fmla="*/ 0 w 27"/>
                <a:gd name="T3" fmla="*/ 12 h 12"/>
                <a:gd name="T4" fmla="*/ 27 w 27"/>
                <a:gd name="T5" fmla="*/ 4 h 12"/>
                <a:gd name="T6" fmla="*/ 26 w 27"/>
                <a:gd name="T7" fmla="*/ 0 h 12"/>
                <a:gd name="T8" fmla="*/ 0 w 27"/>
                <a:gd name="T9" fmla="*/ 8 h 12"/>
              </a:gdLst>
              <a:ahLst/>
              <a:cxnLst>
                <a:cxn ang="0">
                  <a:pos x="T0" y="T1"/>
                </a:cxn>
                <a:cxn ang="0">
                  <a:pos x="T2" y="T3"/>
                </a:cxn>
                <a:cxn ang="0">
                  <a:pos x="T4" y="T5"/>
                </a:cxn>
                <a:cxn ang="0">
                  <a:pos x="T6" y="T7"/>
                </a:cxn>
                <a:cxn ang="0">
                  <a:pos x="T8" y="T9"/>
                </a:cxn>
              </a:cxnLst>
              <a:rect l="0" t="0" r="r" b="b"/>
              <a:pathLst>
                <a:path w="27" h="12">
                  <a:moveTo>
                    <a:pt x="0" y="8"/>
                  </a:moveTo>
                  <a:lnTo>
                    <a:pt x="0" y="12"/>
                  </a:lnTo>
                  <a:lnTo>
                    <a:pt x="27" y="4"/>
                  </a:lnTo>
                  <a:lnTo>
                    <a:pt x="26"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190"/>
            <p:cNvSpPr/>
            <p:nvPr/>
          </p:nvSpPr>
          <p:spPr bwMode="auto">
            <a:xfrm>
              <a:off x="1673225" y="5129213"/>
              <a:ext cx="42863" cy="19050"/>
            </a:xfrm>
            <a:custGeom>
              <a:avLst/>
              <a:gdLst>
                <a:gd name="T0" fmla="*/ 0 w 27"/>
                <a:gd name="T1" fmla="*/ 8 h 12"/>
                <a:gd name="T2" fmla="*/ 0 w 27"/>
                <a:gd name="T3" fmla="*/ 12 h 12"/>
                <a:gd name="T4" fmla="*/ 27 w 27"/>
                <a:gd name="T5" fmla="*/ 4 h 12"/>
                <a:gd name="T6" fmla="*/ 26 w 27"/>
                <a:gd name="T7" fmla="*/ 0 h 12"/>
              </a:gdLst>
              <a:ahLst/>
              <a:cxnLst>
                <a:cxn ang="0">
                  <a:pos x="T0" y="T1"/>
                </a:cxn>
                <a:cxn ang="0">
                  <a:pos x="T2" y="T3"/>
                </a:cxn>
                <a:cxn ang="0">
                  <a:pos x="T4" y="T5"/>
                </a:cxn>
                <a:cxn ang="0">
                  <a:pos x="T6" y="T7"/>
                </a:cxn>
              </a:cxnLst>
              <a:rect l="0" t="0" r="r" b="b"/>
              <a:pathLst>
                <a:path w="27" h="12">
                  <a:moveTo>
                    <a:pt x="0" y="8"/>
                  </a:moveTo>
                  <a:lnTo>
                    <a:pt x="0" y="12"/>
                  </a:lnTo>
                  <a:lnTo>
                    <a:pt x="27" y="4"/>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191"/>
            <p:cNvSpPr/>
            <p:nvPr/>
          </p:nvSpPr>
          <p:spPr bwMode="auto">
            <a:xfrm>
              <a:off x="2360613" y="4937125"/>
              <a:ext cx="42863" cy="19050"/>
            </a:xfrm>
            <a:custGeom>
              <a:avLst/>
              <a:gdLst>
                <a:gd name="T0" fmla="*/ 0 w 27"/>
                <a:gd name="T1" fmla="*/ 8 h 12"/>
                <a:gd name="T2" fmla="*/ 1 w 27"/>
                <a:gd name="T3" fmla="*/ 12 h 12"/>
                <a:gd name="T4" fmla="*/ 27 w 27"/>
                <a:gd name="T5" fmla="*/ 4 h 12"/>
                <a:gd name="T6" fmla="*/ 26 w 27"/>
                <a:gd name="T7" fmla="*/ 0 h 12"/>
                <a:gd name="T8" fmla="*/ 0 w 27"/>
                <a:gd name="T9" fmla="*/ 8 h 12"/>
              </a:gdLst>
              <a:ahLst/>
              <a:cxnLst>
                <a:cxn ang="0">
                  <a:pos x="T0" y="T1"/>
                </a:cxn>
                <a:cxn ang="0">
                  <a:pos x="T2" y="T3"/>
                </a:cxn>
                <a:cxn ang="0">
                  <a:pos x="T4" y="T5"/>
                </a:cxn>
                <a:cxn ang="0">
                  <a:pos x="T6" y="T7"/>
                </a:cxn>
                <a:cxn ang="0">
                  <a:pos x="T8" y="T9"/>
                </a:cxn>
              </a:cxnLst>
              <a:rect l="0" t="0" r="r" b="b"/>
              <a:pathLst>
                <a:path w="27" h="12">
                  <a:moveTo>
                    <a:pt x="0" y="8"/>
                  </a:moveTo>
                  <a:lnTo>
                    <a:pt x="1" y="12"/>
                  </a:lnTo>
                  <a:lnTo>
                    <a:pt x="27" y="4"/>
                  </a:lnTo>
                  <a:lnTo>
                    <a:pt x="26" y="0"/>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192"/>
            <p:cNvSpPr/>
            <p:nvPr/>
          </p:nvSpPr>
          <p:spPr bwMode="auto">
            <a:xfrm>
              <a:off x="2360613" y="4937125"/>
              <a:ext cx="42863" cy="19050"/>
            </a:xfrm>
            <a:custGeom>
              <a:avLst/>
              <a:gdLst>
                <a:gd name="T0" fmla="*/ 0 w 27"/>
                <a:gd name="T1" fmla="*/ 8 h 12"/>
                <a:gd name="T2" fmla="*/ 1 w 27"/>
                <a:gd name="T3" fmla="*/ 12 h 12"/>
                <a:gd name="T4" fmla="*/ 27 w 27"/>
                <a:gd name="T5" fmla="*/ 4 h 12"/>
                <a:gd name="T6" fmla="*/ 26 w 27"/>
                <a:gd name="T7" fmla="*/ 0 h 12"/>
              </a:gdLst>
              <a:ahLst/>
              <a:cxnLst>
                <a:cxn ang="0">
                  <a:pos x="T0" y="T1"/>
                </a:cxn>
                <a:cxn ang="0">
                  <a:pos x="T2" y="T3"/>
                </a:cxn>
                <a:cxn ang="0">
                  <a:pos x="T4" y="T5"/>
                </a:cxn>
                <a:cxn ang="0">
                  <a:pos x="T6" y="T7"/>
                </a:cxn>
              </a:cxnLst>
              <a:rect l="0" t="0" r="r" b="b"/>
              <a:pathLst>
                <a:path w="27" h="12">
                  <a:moveTo>
                    <a:pt x="0" y="8"/>
                  </a:moveTo>
                  <a:lnTo>
                    <a:pt x="1" y="12"/>
                  </a:lnTo>
                  <a:lnTo>
                    <a:pt x="27" y="4"/>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193"/>
            <p:cNvSpPr/>
            <p:nvPr/>
          </p:nvSpPr>
          <p:spPr bwMode="auto">
            <a:xfrm>
              <a:off x="1938338" y="4675188"/>
              <a:ext cx="17463" cy="44450"/>
            </a:xfrm>
            <a:custGeom>
              <a:avLst/>
              <a:gdLst>
                <a:gd name="T0" fmla="*/ 3 w 11"/>
                <a:gd name="T1" fmla="*/ 0 h 28"/>
                <a:gd name="T2" fmla="*/ 0 w 11"/>
                <a:gd name="T3" fmla="*/ 1 h 28"/>
                <a:gd name="T4" fmla="*/ 7 w 11"/>
                <a:gd name="T5" fmla="*/ 28 h 28"/>
                <a:gd name="T6" fmla="*/ 11 w 11"/>
                <a:gd name="T7" fmla="*/ 27 h 28"/>
                <a:gd name="T8" fmla="*/ 3 w 11"/>
                <a:gd name="T9" fmla="*/ 0 h 28"/>
              </a:gdLst>
              <a:ahLst/>
              <a:cxnLst>
                <a:cxn ang="0">
                  <a:pos x="T0" y="T1"/>
                </a:cxn>
                <a:cxn ang="0">
                  <a:pos x="T2" y="T3"/>
                </a:cxn>
                <a:cxn ang="0">
                  <a:pos x="T4" y="T5"/>
                </a:cxn>
                <a:cxn ang="0">
                  <a:pos x="T6" y="T7"/>
                </a:cxn>
                <a:cxn ang="0">
                  <a:pos x="T8" y="T9"/>
                </a:cxn>
              </a:cxnLst>
              <a:rect l="0" t="0" r="r" b="b"/>
              <a:pathLst>
                <a:path w="11" h="28">
                  <a:moveTo>
                    <a:pt x="3" y="0"/>
                  </a:moveTo>
                  <a:lnTo>
                    <a:pt x="0" y="1"/>
                  </a:lnTo>
                  <a:lnTo>
                    <a:pt x="7" y="28"/>
                  </a:lnTo>
                  <a:lnTo>
                    <a:pt x="11" y="27"/>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194"/>
            <p:cNvSpPr/>
            <p:nvPr/>
          </p:nvSpPr>
          <p:spPr bwMode="auto">
            <a:xfrm>
              <a:off x="1938338" y="4675188"/>
              <a:ext cx="17463" cy="44450"/>
            </a:xfrm>
            <a:custGeom>
              <a:avLst/>
              <a:gdLst>
                <a:gd name="T0" fmla="*/ 3 w 11"/>
                <a:gd name="T1" fmla="*/ 0 h 28"/>
                <a:gd name="T2" fmla="*/ 0 w 11"/>
                <a:gd name="T3" fmla="*/ 1 h 28"/>
                <a:gd name="T4" fmla="*/ 7 w 11"/>
                <a:gd name="T5" fmla="*/ 28 h 28"/>
                <a:gd name="T6" fmla="*/ 11 w 11"/>
                <a:gd name="T7" fmla="*/ 27 h 28"/>
              </a:gdLst>
              <a:ahLst/>
              <a:cxnLst>
                <a:cxn ang="0">
                  <a:pos x="T0" y="T1"/>
                </a:cxn>
                <a:cxn ang="0">
                  <a:pos x="T2" y="T3"/>
                </a:cxn>
                <a:cxn ang="0">
                  <a:pos x="T4" y="T5"/>
                </a:cxn>
                <a:cxn ang="0">
                  <a:pos x="T6" y="T7"/>
                </a:cxn>
              </a:cxnLst>
              <a:rect l="0" t="0" r="r" b="b"/>
              <a:pathLst>
                <a:path w="11" h="28">
                  <a:moveTo>
                    <a:pt x="3" y="0"/>
                  </a:moveTo>
                  <a:lnTo>
                    <a:pt x="0" y="1"/>
                  </a:lnTo>
                  <a:lnTo>
                    <a:pt x="7" y="28"/>
                  </a:lnTo>
                  <a:lnTo>
                    <a:pt x="11"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195"/>
            <p:cNvSpPr/>
            <p:nvPr/>
          </p:nvSpPr>
          <p:spPr bwMode="auto">
            <a:xfrm>
              <a:off x="2122488" y="5365750"/>
              <a:ext cx="17463" cy="44450"/>
            </a:xfrm>
            <a:custGeom>
              <a:avLst/>
              <a:gdLst>
                <a:gd name="T0" fmla="*/ 3 w 11"/>
                <a:gd name="T1" fmla="*/ 0 h 28"/>
                <a:gd name="T2" fmla="*/ 0 w 11"/>
                <a:gd name="T3" fmla="*/ 1 h 28"/>
                <a:gd name="T4" fmla="*/ 6 w 11"/>
                <a:gd name="T5" fmla="*/ 28 h 28"/>
                <a:gd name="T6" fmla="*/ 11 w 11"/>
                <a:gd name="T7" fmla="*/ 27 h 28"/>
                <a:gd name="T8" fmla="*/ 3 w 11"/>
                <a:gd name="T9" fmla="*/ 0 h 28"/>
              </a:gdLst>
              <a:ahLst/>
              <a:cxnLst>
                <a:cxn ang="0">
                  <a:pos x="T0" y="T1"/>
                </a:cxn>
                <a:cxn ang="0">
                  <a:pos x="T2" y="T3"/>
                </a:cxn>
                <a:cxn ang="0">
                  <a:pos x="T4" y="T5"/>
                </a:cxn>
                <a:cxn ang="0">
                  <a:pos x="T6" y="T7"/>
                </a:cxn>
                <a:cxn ang="0">
                  <a:pos x="T8" y="T9"/>
                </a:cxn>
              </a:cxnLst>
              <a:rect l="0" t="0" r="r" b="b"/>
              <a:pathLst>
                <a:path w="11" h="28">
                  <a:moveTo>
                    <a:pt x="3" y="0"/>
                  </a:moveTo>
                  <a:lnTo>
                    <a:pt x="0" y="1"/>
                  </a:lnTo>
                  <a:lnTo>
                    <a:pt x="6" y="28"/>
                  </a:lnTo>
                  <a:lnTo>
                    <a:pt x="11" y="27"/>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196"/>
            <p:cNvSpPr/>
            <p:nvPr/>
          </p:nvSpPr>
          <p:spPr bwMode="auto">
            <a:xfrm>
              <a:off x="2122488" y="5365750"/>
              <a:ext cx="17463" cy="44450"/>
            </a:xfrm>
            <a:custGeom>
              <a:avLst/>
              <a:gdLst>
                <a:gd name="T0" fmla="*/ 3 w 11"/>
                <a:gd name="T1" fmla="*/ 0 h 28"/>
                <a:gd name="T2" fmla="*/ 0 w 11"/>
                <a:gd name="T3" fmla="*/ 1 h 28"/>
                <a:gd name="T4" fmla="*/ 6 w 11"/>
                <a:gd name="T5" fmla="*/ 28 h 28"/>
                <a:gd name="T6" fmla="*/ 11 w 11"/>
                <a:gd name="T7" fmla="*/ 27 h 28"/>
              </a:gdLst>
              <a:ahLst/>
              <a:cxnLst>
                <a:cxn ang="0">
                  <a:pos x="T0" y="T1"/>
                </a:cxn>
                <a:cxn ang="0">
                  <a:pos x="T2" y="T3"/>
                </a:cxn>
                <a:cxn ang="0">
                  <a:pos x="T4" y="T5"/>
                </a:cxn>
                <a:cxn ang="0">
                  <a:pos x="T6" y="T7"/>
                </a:cxn>
              </a:cxnLst>
              <a:rect l="0" t="0" r="r" b="b"/>
              <a:pathLst>
                <a:path w="11" h="28">
                  <a:moveTo>
                    <a:pt x="3" y="0"/>
                  </a:moveTo>
                  <a:lnTo>
                    <a:pt x="0" y="1"/>
                  </a:lnTo>
                  <a:lnTo>
                    <a:pt x="6" y="28"/>
                  </a:lnTo>
                  <a:lnTo>
                    <a:pt x="11"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197"/>
            <p:cNvSpPr/>
            <p:nvPr/>
          </p:nvSpPr>
          <p:spPr bwMode="auto">
            <a:xfrm>
              <a:off x="2065338" y="4665663"/>
              <a:ext cx="7938" cy="42862"/>
            </a:xfrm>
            <a:custGeom>
              <a:avLst/>
              <a:gdLst>
                <a:gd name="T0" fmla="*/ 5 w 5"/>
                <a:gd name="T1" fmla="*/ 0 h 27"/>
                <a:gd name="T2" fmla="*/ 2 w 5"/>
                <a:gd name="T3" fmla="*/ 0 h 27"/>
                <a:gd name="T4" fmla="*/ 0 w 5"/>
                <a:gd name="T5" fmla="*/ 27 h 27"/>
                <a:gd name="T6" fmla="*/ 3 w 5"/>
                <a:gd name="T7" fmla="*/ 27 h 27"/>
                <a:gd name="T8" fmla="*/ 5 w 5"/>
                <a:gd name="T9" fmla="*/ 0 h 27"/>
              </a:gdLst>
              <a:ahLst/>
              <a:cxnLst>
                <a:cxn ang="0">
                  <a:pos x="T0" y="T1"/>
                </a:cxn>
                <a:cxn ang="0">
                  <a:pos x="T2" y="T3"/>
                </a:cxn>
                <a:cxn ang="0">
                  <a:pos x="T4" y="T5"/>
                </a:cxn>
                <a:cxn ang="0">
                  <a:pos x="T6" y="T7"/>
                </a:cxn>
                <a:cxn ang="0">
                  <a:pos x="T8" y="T9"/>
                </a:cxn>
              </a:cxnLst>
              <a:rect l="0" t="0" r="r" b="b"/>
              <a:pathLst>
                <a:path w="5" h="27">
                  <a:moveTo>
                    <a:pt x="5" y="0"/>
                  </a:moveTo>
                  <a:lnTo>
                    <a:pt x="2" y="0"/>
                  </a:lnTo>
                  <a:lnTo>
                    <a:pt x="0" y="27"/>
                  </a:lnTo>
                  <a:lnTo>
                    <a:pt x="3" y="27"/>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198"/>
            <p:cNvSpPr/>
            <p:nvPr/>
          </p:nvSpPr>
          <p:spPr bwMode="auto">
            <a:xfrm>
              <a:off x="2065338" y="4665663"/>
              <a:ext cx="7938" cy="42862"/>
            </a:xfrm>
            <a:custGeom>
              <a:avLst/>
              <a:gdLst>
                <a:gd name="T0" fmla="*/ 5 w 5"/>
                <a:gd name="T1" fmla="*/ 0 h 27"/>
                <a:gd name="T2" fmla="*/ 2 w 5"/>
                <a:gd name="T3" fmla="*/ 0 h 27"/>
                <a:gd name="T4" fmla="*/ 0 w 5"/>
                <a:gd name="T5" fmla="*/ 27 h 27"/>
                <a:gd name="T6" fmla="*/ 3 w 5"/>
                <a:gd name="T7" fmla="*/ 27 h 27"/>
              </a:gdLst>
              <a:ahLst/>
              <a:cxnLst>
                <a:cxn ang="0">
                  <a:pos x="T0" y="T1"/>
                </a:cxn>
                <a:cxn ang="0">
                  <a:pos x="T2" y="T3"/>
                </a:cxn>
                <a:cxn ang="0">
                  <a:pos x="T4" y="T5"/>
                </a:cxn>
                <a:cxn ang="0">
                  <a:pos x="T6" y="T7"/>
                </a:cxn>
              </a:cxnLst>
              <a:rect l="0" t="0" r="r" b="b"/>
              <a:pathLst>
                <a:path w="5" h="27">
                  <a:moveTo>
                    <a:pt x="5" y="0"/>
                  </a:moveTo>
                  <a:lnTo>
                    <a:pt x="2" y="0"/>
                  </a:lnTo>
                  <a:lnTo>
                    <a:pt x="0" y="27"/>
                  </a:lnTo>
                  <a:lnTo>
                    <a:pt x="3"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199"/>
            <p:cNvSpPr/>
            <p:nvPr/>
          </p:nvSpPr>
          <p:spPr bwMode="auto">
            <a:xfrm>
              <a:off x="2001838" y="5376863"/>
              <a:ext cx="9525" cy="44450"/>
            </a:xfrm>
            <a:custGeom>
              <a:avLst/>
              <a:gdLst>
                <a:gd name="T0" fmla="*/ 6 w 6"/>
                <a:gd name="T1" fmla="*/ 0 h 28"/>
                <a:gd name="T2" fmla="*/ 3 w 6"/>
                <a:gd name="T3" fmla="*/ 0 h 28"/>
                <a:gd name="T4" fmla="*/ 0 w 6"/>
                <a:gd name="T5" fmla="*/ 27 h 28"/>
                <a:gd name="T6" fmla="*/ 4 w 6"/>
                <a:gd name="T7" fmla="*/ 28 h 28"/>
                <a:gd name="T8" fmla="*/ 6 w 6"/>
                <a:gd name="T9" fmla="*/ 0 h 28"/>
              </a:gdLst>
              <a:ahLst/>
              <a:cxnLst>
                <a:cxn ang="0">
                  <a:pos x="T0" y="T1"/>
                </a:cxn>
                <a:cxn ang="0">
                  <a:pos x="T2" y="T3"/>
                </a:cxn>
                <a:cxn ang="0">
                  <a:pos x="T4" y="T5"/>
                </a:cxn>
                <a:cxn ang="0">
                  <a:pos x="T6" y="T7"/>
                </a:cxn>
                <a:cxn ang="0">
                  <a:pos x="T8" y="T9"/>
                </a:cxn>
              </a:cxnLst>
              <a:rect l="0" t="0" r="r" b="b"/>
              <a:pathLst>
                <a:path w="6" h="28">
                  <a:moveTo>
                    <a:pt x="6" y="0"/>
                  </a:moveTo>
                  <a:lnTo>
                    <a:pt x="3" y="0"/>
                  </a:lnTo>
                  <a:lnTo>
                    <a:pt x="0" y="27"/>
                  </a:lnTo>
                  <a:lnTo>
                    <a:pt x="4" y="28"/>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200"/>
            <p:cNvSpPr/>
            <p:nvPr/>
          </p:nvSpPr>
          <p:spPr bwMode="auto">
            <a:xfrm>
              <a:off x="2001838" y="5376863"/>
              <a:ext cx="9525" cy="44450"/>
            </a:xfrm>
            <a:custGeom>
              <a:avLst/>
              <a:gdLst>
                <a:gd name="T0" fmla="*/ 6 w 6"/>
                <a:gd name="T1" fmla="*/ 0 h 28"/>
                <a:gd name="T2" fmla="*/ 3 w 6"/>
                <a:gd name="T3" fmla="*/ 0 h 28"/>
                <a:gd name="T4" fmla="*/ 0 w 6"/>
                <a:gd name="T5" fmla="*/ 27 h 28"/>
                <a:gd name="T6" fmla="*/ 4 w 6"/>
                <a:gd name="T7" fmla="*/ 28 h 28"/>
              </a:gdLst>
              <a:ahLst/>
              <a:cxnLst>
                <a:cxn ang="0">
                  <a:pos x="T0" y="T1"/>
                </a:cxn>
                <a:cxn ang="0">
                  <a:pos x="T2" y="T3"/>
                </a:cxn>
                <a:cxn ang="0">
                  <a:pos x="T4" y="T5"/>
                </a:cxn>
                <a:cxn ang="0">
                  <a:pos x="T6" y="T7"/>
                </a:cxn>
              </a:cxnLst>
              <a:rect l="0" t="0" r="r" b="b"/>
              <a:pathLst>
                <a:path w="6" h="28">
                  <a:moveTo>
                    <a:pt x="6" y="0"/>
                  </a:moveTo>
                  <a:lnTo>
                    <a:pt x="3" y="0"/>
                  </a:lnTo>
                  <a:lnTo>
                    <a:pt x="0" y="27"/>
                  </a:lnTo>
                  <a:lnTo>
                    <a:pt x="4"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201"/>
            <p:cNvSpPr/>
            <p:nvPr/>
          </p:nvSpPr>
          <p:spPr bwMode="auto">
            <a:xfrm>
              <a:off x="1817688" y="4730750"/>
              <a:ext cx="30163" cy="39687"/>
            </a:xfrm>
            <a:custGeom>
              <a:avLst/>
              <a:gdLst>
                <a:gd name="T0" fmla="*/ 3 w 19"/>
                <a:gd name="T1" fmla="*/ 0 h 25"/>
                <a:gd name="T2" fmla="*/ 0 w 19"/>
                <a:gd name="T3" fmla="*/ 3 h 25"/>
                <a:gd name="T4" fmla="*/ 17 w 19"/>
                <a:gd name="T5" fmla="*/ 25 h 25"/>
                <a:gd name="T6" fmla="*/ 19 w 19"/>
                <a:gd name="T7" fmla="*/ 22 h 25"/>
                <a:gd name="T8" fmla="*/ 3 w 19"/>
                <a:gd name="T9" fmla="*/ 0 h 25"/>
              </a:gdLst>
              <a:ahLst/>
              <a:cxnLst>
                <a:cxn ang="0">
                  <a:pos x="T0" y="T1"/>
                </a:cxn>
                <a:cxn ang="0">
                  <a:pos x="T2" y="T3"/>
                </a:cxn>
                <a:cxn ang="0">
                  <a:pos x="T4" y="T5"/>
                </a:cxn>
                <a:cxn ang="0">
                  <a:pos x="T6" y="T7"/>
                </a:cxn>
                <a:cxn ang="0">
                  <a:pos x="T8" y="T9"/>
                </a:cxn>
              </a:cxnLst>
              <a:rect l="0" t="0" r="r" b="b"/>
              <a:pathLst>
                <a:path w="19" h="25">
                  <a:moveTo>
                    <a:pt x="3" y="0"/>
                  </a:moveTo>
                  <a:lnTo>
                    <a:pt x="0" y="3"/>
                  </a:lnTo>
                  <a:lnTo>
                    <a:pt x="17" y="25"/>
                  </a:lnTo>
                  <a:lnTo>
                    <a:pt x="19" y="22"/>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202"/>
            <p:cNvSpPr/>
            <p:nvPr/>
          </p:nvSpPr>
          <p:spPr bwMode="auto">
            <a:xfrm>
              <a:off x="1817688" y="4730750"/>
              <a:ext cx="30163" cy="39687"/>
            </a:xfrm>
            <a:custGeom>
              <a:avLst/>
              <a:gdLst>
                <a:gd name="T0" fmla="*/ 3 w 19"/>
                <a:gd name="T1" fmla="*/ 0 h 25"/>
                <a:gd name="T2" fmla="*/ 0 w 19"/>
                <a:gd name="T3" fmla="*/ 3 h 25"/>
                <a:gd name="T4" fmla="*/ 17 w 19"/>
                <a:gd name="T5" fmla="*/ 25 h 25"/>
                <a:gd name="T6" fmla="*/ 19 w 19"/>
                <a:gd name="T7" fmla="*/ 22 h 25"/>
              </a:gdLst>
              <a:ahLst/>
              <a:cxnLst>
                <a:cxn ang="0">
                  <a:pos x="T0" y="T1"/>
                </a:cxn>
                <a:cxn ang="0">
                  <a:pos x="T2" y="T3"/>
                </a:cxn>
                <a:cxn ang="0">
                  <a:pos x="T4" y="T5"/>
                </a:cxn>
                <a:cxn ang="0">
                  <a:pos x="T6" y="T7"/>
                </a:cxn>
              </a:cxnLst>
              <a:rect l="0" t="0" r="r" b="b"/>
              <a:pathLst>
                <a:path w="19" h="25">
                  <a:moveTo>
                    <a:pt x="3" y="0"/>
                  </a:moveTo>
                  <a:lnTo>
                    <a:pt x="0" y="3"/>
                  </a:lnTo>
                  <a:lnTo>
                    <a:pt x="17" y="25"/>
                  </a:lnTo>
                  <a:lnTo>
                    <a:pt x="19"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203"/>
            <p:cNvSpPr/>
            <p:nvPr/>
          </p:nvSpPr>
          <p:spPr bwMode="auto">
            <a:xfrm>
              <a:off x="2228850" y="5314950"/>
              <a:ext cx="30163" cy="39687"/>
            </a:xfrm>
            <a:custGeom>
              <a:avLst/>
              <a:gdLst>
                <a:gd name="T0" fmla="*/ 3 w 19"/>
                <a:gd name="T1" fmla="*/ 0 h 25"/>
                <a:gd name="T2" fmla="*/ 0 w 19"/>
                <a:gd name="T3" fmla="*/ 3 h 25"/>
                <a:gd name="T4" fmla="*/ 16 w 19"/>
                <a:gd name="T5" fmla="*/ 25 h 25"/>
                <a:gd name="T6" fmla="*/ 19 w 19"/>
                <a:gd name="T7" fmla="*/ 23 h 25"/>
                <a:gd name="T8" fmla="*/ 3 w 19"/>
                <a:gd name="T9" fmla="*/ 0 h 25"/>
              </a:gdLst>
              <a:ahLst/>
              <a:cxnLst>
                <a:cxn ang="0">
                  <a:pos x="T0" y="T1"/>
                </a:cxn>
                <a:cxn ang="0">
                  <a:pos x="T2" y="T3"/>
                </a:cxn>
                <a:cxn ang="0">
                  <a:pos x="T4" y="T5"/>
                </a:cxn>
                <a:cxn ang="0">
                  <a:pos x="T6" y="T7"/>
                </a:cxn>
                <a:cxn ang="0">
                  <a:pos x="T8" y="T9"/>
                </a:cxn>
              </a:cxnLst>
              <a:rect l="0" t="0" r="r" b="b"/>
              <a:pathLst>
                <a:path w="19" h="25">
                  <a:moveTo>
                    <a:pt x="3" y="0"/>
                  </a:moveTo>
                  <a:lnTo>
                    <a:pt x="0" y="3"/>
                  </a:lnTo>
                  <a:lnTo>
                    <a:pt x="16" y="25"/>
                  </a:lnTo>
                  <a:lnTo>
                    <a:pt x="19" y="23"/>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204"/>
            <p:cNvSpPr/>
            <p:nvPr/>
          </p:nvSpPr>
          <p:spPr bwMode="auto">
            <a:xfrm>
              <a:off x="2228850" y="5314950"/>
              <a:ext cx="30163" cy="39687"/>
            </a:xfrm>
            <a:custGeom>
              <a:avLst/>
              <a:gdLst>
                <a:gd name="T0" fmla="*/ 3 w 19"/>
                <a:gd name="T1" fmla="*/ 0 h 25"/>
                <a:gd name="T2" fmla="*/ 0 w 19"/>
                <a:gd name="T3" fmla="*/ 3 h 25"/>
                <a:gd name="T4" fmla="*/ 16 w 19"/>
                <a:gd name="T5" fmla="*/ 25 h 25"/>
                <a:gd name="T6" fmla="*/ 19 w 19"/>
                <a:gd name="T7" fmla="*/ 23 h 25"/>
              </a:gdLst>
              <a:ahLst/>
              <a:cxnLst>
                <a:cxn ang="0">
                  <a:pos x="T0" y="T1"/>
                </a:cxn>
                <a:cxn ang="0">
                  <a:pos x="T2" y="T3"/>
                </a:cxn>
                <a:cxn ang="0">
                  <a:pos x="T4" y="T5"/>
                </a:cxn>
                <a:cxn ang="0">
                  <a:pos x="T6" y="T7"/>
                </a:cxn>
              </a:cxnLst>
              <a:rect l="0" t="0" r="r" b="b"/>
              <a:pathLst>
                <a:path w="19" h="25">
                  <a:moveTo>
                    <a:pt x="3" y="0"/>
                  </a:moveTo>
                  <a:lnTo>
                    <a:pt x="0" y="3"/>
                  </a:lnTo>
                  <a:lnTo>
                    <a:pt x="16" y="25"/>
                  </a:lnTo>
                  <a:lnTo>
                    <a:pt x="19" y="2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206"/>
            <p:cNvSpPr/>
            <p:nvPr/>
          </p:nvSpPr>
          <p:spPr bwMode="auto">
            <a:xfrm>
              <a:off x="1874838" y="4699000"/>
              <a:ext cx="23813" cy="41275"/>
            </a:xfrm>
            <a:custGeom>
              <a:avLst/>
              <a:gdLst>
                <a:gd name="T0" fmla="*/ 3 w 15"/>
                <a:gd name="T1" fmla="*/ 0 h 26"/>
                <a:gd name="T2" fmla="*/ 0 w 15"/>
                <a:gd name="T3" fmla="*/ 1 h 26"/>
                <a:gd name="T4" fmla="*/ 12 w 15"/>
                <a:gd name="T5" fmla="*/ 26 h 26"/>
                <a:gd name="T6" fmla="*/ 15 w 15"/>
                <a:gd name="T7" fmla="*/ 25 h 26"/>
                <a:gd name="T8" fmla="*/ 3 w 15"/>
                <a:gd name="T9" fmla="*/ 0 h 26"/>
              </a:gdLst>
              <a:ahLst/>
              <a:cxnLst>
                <a:cxn ang="0">
                  <a:pos x="T0" y="T1"/>
                </a:cxn>
                <a:cxn ang="0">
                  <a:pos x="T2" y="T3"/>
                </a:cxn>
                <a:cxn ang="0">
                  <a:pos x="T4" y="T5"/>
                </a:cxn>
                <a:cxn ang="0">
                  <a:pos x="T6" y="T7"/>
                </a:cxn>
                <a:cxn ang="0">
                  <a:pos x="T8" y="T9"/>
                </a:cxn>
              </a:cxnLst>
              <a:rect l="0" t="0" r="r" b="b"/>
              <a:pathLst>
                <a:path w="15" h="26">
                  <a:moveTo>
                    <a:pt x="3" y="0"/>
                  </a:moveTo>
                  <a:lnTo>
                    <a:pt x="0" y="1"/>
                  </a:lnTo>
                  <a:lnTo>
                    <a:pt x="12" y="26"/>
                  </a:lnTo>
                  <a:lnTo>
                    <a:pt x="15" y="25"/>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207"/>
            <p:cNvSpPr/>
            <p:nvPr/>
          </p:nvSpPr>
          <p:spPr bwMode="auto">
            <a:xfrm>
              <a:off x="1874838" y="4699000"/>
              <a:ext cx="23813" cy="41275"/>
            </a:xfrm>
            <a:custGeom>
              <a:avLst/>
              <a:gdLst>
                <a:gd name="T0" fmla="*/ 3 w 15"/>
                <a:gd name="T1" fmla="*/ 0 h 26"/>
                <a:gd name="T2" fmla="*/ 0 w 15"/>
                <a:gd name="T3" fmla="*/ 1 h 26"/>
                <a:gd name="T4" fmla="*/ 12 w 15"/>
                <a:gd name="T5" fmla="*/ 26 h 26"/>
                <a:gd name="T6" fmla="*/ 15 w 15"/>
                <a:gd name="T7" fmla="*/ 25 h 26"/>
              </a:gdLst>
              <a:ahLst/>
              <a:cxnLst>
                <a:cxn ang="0">
                  <a:pos x="T0" y="T1"/>
                </a:cxn>
                <a:cxn ang="0">
                  <a:pos x="T2" y="T3"/>
                </a:cxn>
                <a:cxn ang="0">
                  <a:pos x="T4" y="T5"/>
                </a:cxn>
                <a:cxn ang="0">
                  <a:pos x="T6" y="T7"/>
                </a:cxn>
              </a:cxnLst>
              <a:rect l="0" t="0" r="r" b="b"/>
              <a:pathLst>
                <a:path w="15" h="26">
                  <a:moveTo>
                    <a:pt x="3" y="0"/>
                  </a:moveTo>
                  <a:lnTo>
                    <a:pt x="0" y="1"/>
                  </a:lnTo>
                  <a:lnTo>
                    <a:pt x="12" y="26"/>
                  </a:lnTo>
                  <a:lnTo>
                    <a:pt x="1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208"/>
            <p:cNvSpPr/>
            <p:nvPr/>
          </p:nvSpPr>
          <p:spPr bwMode="auto">
            <a:xfrm>
              <a:off x="2178050" y="5345113"/>
              <a:ext cx="23813" cy="41275"/>
            </a:xfrm>
            <a:custGeom>
              <a:avLst/>
              <a:gdLst>
                <a:gd name="T0" fmla="*/ 3 w 15"/>
                <a:gd name="T1" fmla="*/ 0 h 26"/>
                <a:gd name="T2" fmla="*/ 0 w 15"/>
                <a:gd name="T3" fmla="*/ 2 h 26"/>
                <a:gd name="T4" fmla="*/ 12 w 15"/>
                <a:gd name="T5" fmla="*/ 26 h 26"/>
                <a:gd name="T6" fmla="*/ 15 w 15"/>
                <a:gd name="T7" fmla="*/ 25 h 26"/>
                <a:gd name="T8" fmla="*/ 3 w 15"/>
                <a:gd name="T9" fmla="*/ 0 h 26"/>
              </a:gdLst>
              <a:ahLst/>
              <a:cxnLst>
                <a:cxn ang="0">
                  <a:pos x="T0" y="T1"/>
                </a:cxn>
                <a:cxn ang="0">
                  <a:pos x="T2" y="T3"/>
                </a:cxn>
                <a:cxn ang="0">
                  <a:pos x="T4" y="T5"/>
                </a:cxn>
                <a:cxn ang="0">
                  <a:pos x="T6" y="T7"/>
                </a:cxn>
                <a:cxn ang="0">
                  <a:pos x="T8" y="T9"/>
                </a:cxn>
              </a:cxnLst>
              <a:rect l="0" t="0" r="r" b="b"/>
              <a:pathLst>
                <a:path w="15" h="26">
                  <a:moveTo>
                    <a:pt x="3" y="0"/>
                  </a:moveTo>
                  <a:lnTo>
                    <a:pt x="0" y="2"/>
                  </a:lnTo>
                  <a:lnTo>
                    <a:pt x="12" y="26"/>
                  </a:lnTo>
                  <a:lnTo>
                    <a:pt x="15" y="25"/>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209"/>
            <p:cNvSpPr/>
            <p:nvPr/>
          </p:nvSpPr>
          <p:spPr bwMode="auto">
            <a:xfrm>
              <a:off x="2178050" y="5345113"/>
              <a:ext cx="23813" cy="41275"/>
            </a:xfrm>
            <a:custGeom>
              <a:avLst/>
              <a:gdLst>
                <a:gd name="T0" fmla="*/ 3 w 15"/>
                <a:gd name="T1" fmla="*/ 0 h 26"/>
                <a:gd name="T2" fmla="*/ 0 w 15"/>
                <a:gd name="T3" fmla="*/ 2 h 26"/>
                <a:gd name="T4" fmla="*/ 12 w 15"/>
                <a:gd name="T5" fmla="*/ 26 h 26"/>
                <a:gd name="T6" fmla="*/ 15 w 15"/>
                <a:gd name="T7" fmla="*/ 25 h 26"/>
              </a:gdLst>
              <a:ahLst/>
              <a:cxnLst>
                <a:cxn ang="0">
                  <a:pos x="T0" y="T1"/>
                </a:cxn>
                <a:cxn ang="0">
                  <a:pos x="T2" y="T3"/>
                </a:cxn>
                <a:cxn ang="0">
                  <a:pos x="T4" y="T5"/>
                </a:cxn>
                <a:cxn ang="0">
                  <a:pos x="T6" y="T7"/>
                </a:cxn>
              </a:cxnLst>
              <a:rect l="0" t="0" r="r" b="b"/>
              <a:pathLst>
                <a:path w="15" h="26">
                  <a:moveTo>
                    <a:pt x="3" y="0"/>
                  </a:moveTo>
                  <a:lnTo>
                    <a:pt x="0" y="2"/>
                  </a:lnTo>
                  <a:lnTo>
                    <a:pt x="12" y="26"/>
                  </a:lnTo>
                  <a:lnTo>
                    <a:pt x="1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210"/>
            <p:cNvSpPr/>
            <p:nvPr/>
          </p:nvSpPr>
          <p:spPr bwMode="auto">
            <a:xfrm>
              <a:off x="2001838" y="4665663"/>
              <a:ext cx="11113" cy="42862"/>
            </a:xfrm>
            <a:custGeom>
              <a:avLst/>
              <a:gdLst>
                <a:gd name="T0" fmla="*/ 4 w 7"/>
                <a:gd name="T1" fmla="*/ 0 h 27"/>
                <a:gd name="T2" fmla="*/ 0 w 7"/>
                <a:gd name="T3" fmla="*/ 0 h 27"/>
                <a:gd name="T4" fmla="*/ 3 w 7"/>
                <a:gd name="T5" fmla="*/ 27 h 27"/>
                <a:gd name="T6" fmla="*/ 7 w 7"/>
                <a:gd name="T7" fmla="*/ 27 h 27"/>
                <a:gd name="T8" fmla="*/ 4 w 7"/>
                <a:gd name="T9" fmla="*/ 0 h 27"/>
              </a:gdLst>
              <a:ahLst/>
              <a:cxnLst>
                <a:cxn ang="0">
                  <a:pos x="T0" y="T1"/>
                </a:cxn>
                <a:cxn ang="0">
                  <a:pos x="T2" y="T3"/>
                </a:cxn>
                <a:cxn ang="0">
                  <a:pos x="T4" y="T5"/>
                </a:cxn>
                <a:cxn ang="0">
                  <a:pos x="T6" y="T7"/>
                </a:cxn>
                <a:cxn ang="0">
                  <a:pos x="T8" y="T9"/>
                </a:cxn>
              </a:cxnLst>
              <a:rect l="0" t="0" r="r" b="b"/>
              <a:pathLst>
                <a:path w="7" h="27">
                  <a:moveTo>
                    <a:pt x="4" y="0"/>
                  </a:moveTo>
                  <a:lnTo>
                    <a:pt x="0" y="0"/>
                  </a:lnTo>
                  <a:lnTo>
                    <a:pt x="3" y="27"/>
                  </a:lnTo>
                  <a:lnTo>
                    <a:pt x="7" y="27"/>
                  </a:ln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211"/>
            <p:cNvSpPr/>
            <p:nvPr/>
          </p:nvSpPr>
          <p:spPr bwMode="auto">
            <a:xfrm>
              <a:off x="2001838" y="4665663"/>
              <a:ext cx="11113" cy="42862"/>
            </a:xfrm>
            <a:custGeom>
              <a:avLst/>
              <a:gdLst>
                <a:gd name="T0" fmla="*/ 4 w 7"/>
                <a:gd name="T1" fmla="*/ 0 h 27"/>
                <a:gd name="T2" fmla="*/ 0 w 7"/>
                <a:gd name="T3" fmla="*/ 0 h 27"/>
                <a:gd name="T4" fmla="*/ 3 w 7"/>
                <a:gd name="T5" fmla="*/ 27 h 27"/>
                <a:gd name="T6" fmla="*/ 7 w 7"/>
                <a:gd name="T7" fmla="*/ 27 h 27"/>
              </a:gdLst>
              <a:ahLst/>
              <a:cxnLst>
                <a:cxn ang="0">
                  <a:pos x="T0" y="T1"/>
                </a:cxn>
                <a:cxn ang="0">
                  <a:pos x="T2" y="T3"/>
                </a:cxn>
                <a:cxn ang="0">
                  <a:pos x="T4" y="T5"/>
                </a:cxn>
                <a:cxn ang="0">
                  <a:pos x="T6" y="T7"/>
                </a:cxn>
              </a:cxnLst>
              <a:rect l="0" t="0" r="r" b="b"/>
              <a:pathLst>
                <a:path w="7" h="27">
                  <a:moveTo>
                    <a:pt x="4" y="0"/>
                  </a:moveTo>
                  <a:lnTo>
                    <a:pt x="0" y="0"/>
                  </a:lnTo>
                  <a:lnTo>
                    <a:pt x="3" y="27"/>
                  </a:lnTo>
                  <a:lnTo>
                    <a:pt x="7"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212"/>
            <p:cNvSpPr/>
            <p:nvPr/>
          </p:nvSpPr>
          <p:spPr bwMode="auto">
            <a:xfrm>
              <a:off x="2063750" y="5376863"/>
              <a:ext cx="11113" cy="44450"/>
            </a:xfrm>
            <a:custGeom>
              <a:avLst/>
              <a:gdLst>
                <a:gd name="T0" fmla="*/ 4 w 7"/>
                <a:gd name="T1" fmla="*/ 0 h 28"/>
                <a:gd name="T2" fmla="*/ 0 w 7"/>
                <a:gd name="T3" fmla="*/ 0 h 28"/>
                <a:gd name="T4" fmla="*/ 3 w 7"/>
                <a:gd name="T5" fmla="*/ 28 h 28"/>
                <a:gd name="T6" fmla="*/ 7 w 7"/>
                <a:gd name="T7" fmla="*/ 27 h 28"/>
                <a:gd name="T8" fmla="*/ 4 w 7"/>
                <a:gd name="T9" fmla="*/ 0 h 28"/>
              </a:gdLst>
              <a:ahLst/>
              <a:cxnLst>
                <a:cxn ang="0">
                  <a:pos x="T0" y="T1"/>
                </a:cxn>
                <a:cxn ang="0">
                  <a:pos x="T2" y="T3"/>
                </a:cxn>
                <a:cxn ang="0">
                  <a:pos x="T4" y="T5"/>
                </a:cxn>
                <a:cxn ang="0">
                  <a:pos x="T6" y="T7"/>
                </a:cxn>
                <a:cxn ang="0">
                  <a:pos x="T8" y="T9"/>
                </a:cxn>
              </a:cxnLst>
              <a:rect l="0" t="0" r="r" b="b"/>
              <a:pathLst>
                <a:path w="7" h="28">
                  <a:moveTo>
                    <a:pt x="4" y="0"/>
                  </a:moveTo>
                  <a:lnTo>
                    <a:pt x="0" y="0"/>
                  </a:lnTo>
                  <a:lnTo>
                    <a:pt x="3" y="28"/>
                  </a:lnTo>
                  <a:lnTo>
                    <a:pt x="7" y="27"/>
                  </a:ln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213"/>
            <p:cNvSpPr/>
            <p:nvPr/>
          </p:nvSpPr>
          <p:spPr bwMode="auto">
            <a:xfrm>
              <a:off x="2063750" y="5376863"/>
              <a:ext cx="11113" cy="44450"/>
            </a:xfrm>
            <a:custGeom>
              <a:avLst/>
              <a:gdLst>
                <a:gd name="T0" fmla="*/ 4 w 7"/>
                <a:gd name="T1" fmla="*/ 0 h 28"/>
                <a:gd name="T2" fmla="*/ 0 w 7"/>
                <a:gd name="T3" fmla="*/ 0 h 28"/>
                <a:gd name="T4" fmla="*/ 3 w 7"/>
                <a:gd name="T5" fmla="*/ 28 h 28"/>
                <a:gd name="T6" fmla="*/ 7 w 7"/>
                <a:gd name="T7" fmla="*/ 27 h 28"/>
              </a:gdLst>
              <a:ahLst/>
              <a:cxnLst>
                <a:cxn ang="0">
                  <a:pos x="T0" y="T1"/>
                </a:cxn>
                <a:cxn ang="0">
                  <a:pos x="T2" y="T3"/>
                </a:cxn>
                <a:cxn ang="0">
                  <a:pos x="T4" y="T5"/>
                </a:cxn>
                <a:cxn ang="0">
                  <a:pos x="T6" y="T7"/>
                </a:cxn>
              </a:cxnLst>
              <a:rect l="0" t="0" r="r" b="b"/>
              <a:pathLst>
                <a:path w="7" h="28">
                  <a:moveTo>
                    <a:pt x="4" y="0"/>
                  </a:moveTo>
                  <a:lnTo>
                    <a:pt x="0" y="0"/>
                  </a:lnTo>
                  <a:lnTo>
                    <a:pt x="3" y="28"/>
                  </a:lnTo>
                  <a:lnTo>
                    <a:pt x="7"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214"/>
            <p:cNvSpPr/>
            <p:nvPr/>
          </p:nvSpPr>
          <p:spPr bwMode="auto">
            <a:xfrm>
              <a:off x="2228850" y="4730750"/>
              <a:ext cx="30163" cy="39687"/>
            </a:xfrm>
            <a:custGeom>
              <a:avLst/>
              <a:gdLst>
                <a:gd name="T0" fmla="*/ 19 w 19"/>
                <a:gd name="T1" fmla="*/ 3 h 25"/>
                <a:gd name="T2" fmla="*/ 16 w 19"/>
                <a:gd name="T3" fmla="*/ 0 h 25"/>
                <a:gd name="T4" fmla="*/ 0 w 19"/>
                <a:gd name="T5" fmla="*/ 23 h 25"/>
                <a:gd name="T6" fmla="*/ 3 w 19"/>
                <a:gd name="T7" fmla="*/ 25 h 25"/>
                <a:gd name="T8" fmla="*/ 19 w 19"/>
                <a:gd name="T9" fmla="*/ 3 h 25"/>
              </a:gdLst>
              <a:ahLst/>
              <a:cxnLst>
                <a:cxn ang="0">
                  <a:pos x="T0" y="T1"/>
                </a:cxn>
                <a:cxn ang="0">
                  <a:pos x="T2" y="T3"/>
                </a:cxn>
                <a:cxn ang="0">
                  <a:pos x="T4" y="T5"/>
                </a:cxn>
                <a:cxn ang="0">
                  <a:pos x="T6" y="T7"/>
                </a:cxn>
                <a:cxn ang="0">
                  <a:pos x="T8" y="T9"/>
                </a:cxn>
              </a:cxnLst>
              <a:rect l="0" t="0" r="r" b="b"/>
              <a:pathLst>
                <a:path w="19" h="25">
                  <a:moveTo>
                    <a:pt x="19" y="3"/>
                  </a:moveTo>
                  <a:lnTo>
                    <a:pt x="16" y="0"/>
                  </a:lnTo>
                  <a:lnTo>
                    <a:pt x="0" y="23"/>
                  </a:lnTo>
                  <a:lnTo>
                    <a:pt x="3" y="25"/>
                  </a:lnTo>
                  <a:lnTo>
                    <a:pt x="19"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215"/>
            <p:cNvSpPr/>
            <p:nvPr/>
          </p:nvSpPr>
          <p:spPr bwMode="auto">
            <a:xfrm>
              <a:off x="2228850" y="4730750"/>
              <a:ext cx="30163" cy="39687"/>
            </a:xfrm>
            <a:custGeom>
              <a:avLst/>
              <a:gdLst>
                <a:gd name="T0" fmla="*/ 19 w 19"/>
                <a:gd name="T1" fmla="*/ 3 h 25"/>
                <a:gd name="T2" fmla="*/ 16 w 19"/>
                <a:gd name="T3" fmla="*/ 0 h 25"/>
                <a:gd name="T4" fmla="*/ 0 w 19"/>
                <a:gd name="T5" fmla="*/ 23 h 25"/>
                <a:gd name="T6" fmla="*/ 3 w 19"/>
                <a:gd name="T7" fmla="*/ 25 h 25"/>
              </a:gdLst>
              <a:ahLst/>
              <a:cxnLst>
                <a:cxn ang="0">
                  <a:pos x="T0" y="T1"/>
                </a:cxn>
                <a:cxn ang="0">
                  <a:pos x="T2" y="T3"/>
                </a:cxn>
                <a:cxn ang="0">
                  <a:pos x="T4" y="T5"/>
                </a:cxn>
                <a:cxn ang="0">
                  <a:pos x="T6" y="T7"/>
                </a:cxn>
              </a:cxnLst>
              <a:rect l="0" t="0" r="r" b="b"/>
              <a:pathLst>
                <a:path w="19" h="25">
                  <a:moveTo>
                    <a:pt x="19" y="3"/>
                  </a:moveTo>
                  <a:lnTo>
                    <a:pt x="16" y="0"/>
                  </a:lnTo>
                  <a:lnTo>
                    <a:pt x="0" y="23"/>
                  </a:lnTo>
                  <a:lnTo>
                    <a:pt x="3"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216"/>
            <p:cNvSpPr/>
            <p:nvPr/>
          </p:nvSpPr>
          <p:spPr bwMode="auto">
            <a:xfrm>
              <a:off x="1817688" y="5314950"/>
              <a:ext cx="30163" cy="39687"/>
            </a:xfrm>
            <a:custGeom>
              <a:avLst/>
              <a:gdLst>
                <a:gd name="T0" fmla="*/ 19 w 19"/>
                <a:gd name="T1" fmla="*/ 2 h 25"/>
                <a:gd name="T2" fmla="*/ 16 w 19"/>
                <a:gd name="T3" fmla="*/ 0 h 25"/>
                <a:gd name="T4" fmla="*/ 0 w 19"/>
                <a:gd name="T5" fmla="*/ 23 h 25"/>
                <a:gd name="T6" fmla="*/ 3 w 19"/>
                <a:gd name="T7" fmla="*/ 25 h 25"/>
                <a:gd name="T8" fmla="*/ 19 w 19"/>
                <a:gd name="T9" fmla="*/ 2 h 25"/>
              </a:gdLst>
              <a:ahLst/>
              <a:cxnLst>
                <a:cxn ang="0">
                  <a:pos x="T0" y="T1"/>
                </a:cxn>
                <a:cxn ang="0">
                  <a:pos x="T2" y="T3"/>
                </a:cxn>
                <a:cxn ang="0">
                  <a:pos x="T4" y="T5"/>
                </a:cxn>
                <a:cxn ang="0">
                  <a:pos x="T6" y="T7"/>
                </a:cxn>
                <a:cxn ang="0">
                  <a:pos x="T8" y="T9"/>
                </a:cxn>
              </a:cxnLst>
              <a:rect l="0" t="0" r="r" b="b"/>
              <a:pathLst>
                <a:path w="19" h="25">
                  <a:moveTo>
                    <a:pt x="19" y="2"/>
                  </a:moveTo>
                  <a:lnTo>
                    <a:pt x="16" y="0"/>
                  </a:lnTo>
                  <a:lnTo>
                    <a:pt x="0" y="23"/>
                  </a:lnTo>
                  <a:lnTo>
                    <a:pt x="3" y="25"/>
                  </a:lnTo>
                  <a:lnTo>
                    <a:pt x="1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217"/>
            <p:cNvSpPr/>
            <p:nvPr/>
          </p:nvSpPr>
          <p:spPr bwMode="auto">
            <a:xfrm>
              <a:off x="1817688" y="5314950"/>
              <a:ext cx="30163" cy="39687"/>
            </a:xfrm>
            <a:custGeom>
              <a:avLst/>
              <a:gdLst>
                <a:gd name="T0" fmla="*/ 19 w 19"/>
                <a:gd name="T1" fmla="*/ 2 h 25"/>
                <a:gd name="T2" fmla="*/ 16 w 19"/>
                <a:gd name="T3" fmla="*/ 0 h 25"/>
                <a:gd name="T4" fmla="*/ 0 w 19"/>
                <a:gd name="T5" fmla="*/ 23 h 25"/>
                <a:gd name="T6" fmla="*/ 3 w 19"/>
                <a:gd name="T7" fmla="*/ 25 h 25"/>
              </a:gdLst>
              <a:ahLst/>
              <a:cxnLst>
                <a:cxn ang="0">
                  <a:pos x="T0" y="T1"/>
                </a:cxn>
                <a:cxn ang="0">
                  <a:pos x="T2" y="T3"/>
                </a:cxn>
                <a:cxn ang="0">
                  <a:pos x="T4" y="T5"/>
                </a:cxn>
                <a:cxn ang="0">
                  <a:pos x="T6" y="T7"/>
                </a:cxn>
              </a:cxnLst>
              <a:rect l="0" t="0" r="r" b="b"/>
              <a:pathLst>
                <a:path w="19" h="25">
                  <a:moveTo>
                    <a:pt x="19" y="2"/>
                  </a:moveTo>
                  <a:lnTo>
                    <a:pt x="16" y="0"/>
                  </a:lnTo>
                  <a:lnTo>
                    <a:pt x="0" y="23"/>
                  </a:lnTo>
                  <a:lnTo>
                    <a:pt x="3"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218"/>
            <p:cNvSpPr/>
            <p:nvPr/>
          </p:nvSpPr>
          <p:spPr bwMode="auto">
            <a:xfrm>
              <a:off x="2311400" y="4822825"/>
              <a:ext cx="39688" cy="30162"/>
            </a:xfrm>
            <a:custGeom>
              <a:avLst/>
              <a:gdLst>
                <a:gd name="T0" fmla="*/ 25 w 25"/>
                <a:gd name="T1" fmla="*/ 4 h 19"/>
                <a:gd name="T2" fmla="*/ 23 w 25"/>
                <a:gd name="T3" fmla="*/ 0 h 19"/>
                <a:gd name="T4" fmla="*/ 0 w 25"/>
                <a:gd name="T5" fmla="*/ 16 h 19"/>
                <a:gd name="T6" fmla="*/ 2 w 25"/>
                <a:gd name="T7" fmla="*/ 19 h 19"/>
                <a:gd name="T8" fmla="*/ 25 w 25"/>
                <a:gd name="T9" fmla="*/ 4 h 19"/>
              </a:gdLst>
              <a:ahLst/>
              <a:cxnLst>
                <a:cxn ang="0">
                  <a:pos x="T0" y="T1"/>
                </a:cxn>
                <a:cxn ang="0">
                  <a:pos x="T2" y="T3"/>
                </a:cxn>
                <a:cxn ang="0">
                  <a:pos x="T4" y="T5"/>
                </a:cxn>
                <a:cxn ang="0">
                  <a:pos x="T6" y="T7"/>
                </a:cxn>
                <a:cxn ang="0">
                  <a:pos x="T8" y="T9"/>
                </a:cxn>
              </a:cxnLst>
              <a:rect l="0" t="0" r="r" b="b"/>
              <a:pathLst>
                <a:path w="25" h="19">
                  <a:moveTo>
                    <a:pt x="25" y="4"/>
                  </a:moveTo>
                  <a:lnTo>
                    <a:pt x="23" y="0"/>
                  </a:lnTo>
                  <a:lnTo>
                    <a:pt x="0" y="16"/>
                  </a:lnTo>
                  <a:lnTo>
                    <a:pt x="2" y="19"/>
                  </a:lnTo>
                  <a:lnTo>
                    <a:pt x="25"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219"/>
            <p:cNvSpPr/>
            <p:nvPr/>
          </p:nvSpPr>
          <p:spPr bwMode="auto">
            <a:xfrm>
              <a:off x="2311400" y="4822825"/>
              <a:ext cx="39688" cy="30162"/>
            </a:xfrm>
            <a:custGeom>
              <a:avLst/>
              <a:gdLst>
                <a:gd name="T0" fmla="*/ 25 w 25"/>
                <a:gd name="T1" fmla="*/ 4 h 19"/>
                <a:gd name="T2" fmla="*/ 23 w 25"/>
                <a:gd name="T3" fmla="*/ 0 h 19"/>
                <a:gd name="T4" fmla="*/ 0 w 25"/>
                <a:gd name="T5" fmla="*/ 16 h 19"/>
                <a:gd name="T6" fmla="*/ 2 w 25"/>
                <a:gd name="T7" fmla="*/ 19 h 19"/>
              </a:gdLst>
              <a:ahLst/>
              <a:cxnLst>
                <a:cxn ang="0">
                  <a:pos x="T0" y="T1"/>
                </a:cxn>
                <a:cxn ang="0">
                  <a:pos x="T2" y="T3"/>
                </a:cxn>
                <a:cxn ang="0">
                  <a:pos x="T4" y="T5"/>
                </a:cxn>
                <a:cxn ang="0">
                  <a:pos x="T6" y="T7"/>
                </a:cxn>
              </a:cxnLst>
              <a:rect l="0" t="0" r="r" b="b"/>
              <a:pathLst>
                <a:path w="25" h="19">
                  <a:moveTo>
                    <a:pt x="25" y="4"/>
                  </a:moveTo>
                  <a:lnTo>
                    <a:pt x="23" y="0"/>
                  </a:lnTo>
                  <a:lnTo>
                    <a:pt x="0" y="16"/>
                  </a:lnTo>
                  <a:lnTo>
                    <a:pt x="2"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220"/>
            <p:cNvSpPr/>
            <p:nvPr/>
          </p:nvSpPr>
          <p:spPr bwMode="auto">
            <a:xfrm>
              <a:off x="1725613" y="5232400"/>
              <a:ext cx="39688" cy="30162"/>
            </a:xfrm>
            <a:custGeom>
              <a:avLst/>
              <a:gdLst>
                <a:gd name="T0" fmla="*/ 25 w 25"/>
                <a:gd name="T1" fmla="*/ 3 h 19"/>
                <a:gd name="T2" fmla="*/ 23 w 25"/>
                <a:gd name="T3" fmla="*/ 0 h 19"/>
                <a:gd name="T4" fmla="*/ 0 w 25"/>
                <a:gd name="T5" fmla="*/ 16 h 19"/>
                <a:gd name="T6" fmla="*/ 2 w 25"/>
                <a:gd name="T7" fmla="*/ 19 h 19"/>
                <a:gd name="T8" fmla="*/ 25 w 25"/>
                <a:gd name="T9" fmla="*/ 3 h 19"/>
              </a:gdLst>
              <a:ahLst/>
              <a:cxnLst>
                <a:cxn ang="0">
                  <a:pos x="T0" y="T1"/>
                </a:cxn>
                <a:cxn ang="0">
                  <a:pos x="T2" y="T3"/>
                </a:cxn>
                <a:cxn ang="0">
                  <a:pos x="T4" y="T5"/>
                </a:cxn>
                <a:cxn ang="0">
                  <a:pos x="T6" y="T7"/>
                </a:cxn>
                <a:cxn ang="0">
                  <a:pos x="T8" y="T9"/>
                </a:cxn>
              </a:cxnLst>
              <a:rect l="0" t="0" r="r" b="b"/>
              <a:pathLst>
                <a:path w="25" h="19">
                  <a:moveTo>
                    <a:pt x="25" y="3"/>
                  </a:moveTo>
                  <a:lnTo>
                    <a:pt x="23" y="0"/>
                  </a:lnTo>
                  <a:lnTo>
                    <a:pt x="0" y="16"/>
                  </a:lnTo>
                  <a:lnTo>
                    <a:pt x="2" y="19"/>
                  </a:lnTo>
                  <a:lnTo>
                    <a:pt x="25"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221"/>
            <p:cNvSpPr/>
            <p:nvPr/>
          </p:nvSpPr>
          <p:spPr bwMode="auto">
            <a:xfrm>
              <a:off x="1725613" y="5232400"/>
              <a:ext cx="39688" cy="30162"/>
            </a:xfrm>
            <a:custGeom>
              <a:avLst/>
              <a:gdLst>
                <a:gd name="T0" fmla="*/ 25 w 25"/>
                <a:gd name="T1" fmla="*/ 3 h 19"/>
                <a:gd name="T2" fmla="*/ 23 w 25"/>
                <a:gd name="T3" fmla="*/ 0 h 19"/>
                <a:gd name="T4" fmla="*/ 0 w 25"/>
                <a:gd name="T5" fmla="*/ 16 h 19"/>
                <a:gd name="T6" fmla="*/ 2 w 25"/>
                <a:gd name="T7" fmla="*/ 19 h 19"/>
              </a:gdLst>
              <a:ahLst/>
              <a:cxnLst>
                <a:cxn ang="0">
                  <a:pos x="T0" y="T1"/>
                </a:cxn>
                <a:cxn ang="0">
                  <a:pos x="T2" y="T3"/>
                </a:cxn>
                <a:cxn ang="0">
                  <a:pos x="T4" y="T5"/>
                </a:cxn>
                <a:cxn ang="0">
                  <a:pos x="T6" y="T7"/>
                </a:cxn>
              </a:cxnLst>
              <a:rect l="0" t="0" r="r" b="b"/>
              <a:pathLst>
                <a:path w="25" h="19">
                  <a:moveTo>
                    <a:pt x="25" y="3"/>
                  </a:moveTo>
                  <a:lnTo>
                    <a:pt x="23" y="0"/>
                  </a:lnTo>
                  <a:lnTo>
                    <a:pt x="0" y="16"/>
                  </a:lnTo>
                  <a:lnTo>
                    <a:pt x="2"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222"/>
            <p:cNvSpPr/>
            <p:nvPr/>
          </p:nvSpPr>
          <p:spPr bwMode="auto">
            <a:xfrm>
              <a:off x="2122488" y="4675188"/>
              <a:ext cx="17463" cy="44450"/>
            </a:xfrm>
            <a:custGeom>
              <a:avLst/>
              <a:gdLst>
                <a:gd name="T0" fmla="*/ 11 w 11"/>
                <a:gd name="T1" fmla="*/ 1 h 28"/>
                <a:gd name="T2" fmla="*/ 7 w 11"/>
                <a:gd name="T3" fmla="*/ 0 h 28"/>
                <a:gd name="T4" fmla="*/ 0 w 11"/>
                <a:gd name="T5" fmla="*/ 27 h 28"/>
                <a:gd name="T6" fmla="*/ 4 w 11"/>
                <a:gd name="T7" fmla="*/ 28 h 28"/>
                <a:gd name="T8" fmla="*/ 11 w 11"/>
                <a:gd name="T9" fmla="*/ 1 h 28"/>
              </a:gdLst>
              <a:ahLst/>
              <a:cxnLst>
                <a:cxn ang="0">
                  <a:pos x="T0" y="T1"/>
                </a:cxn>
                <a:cxn ang="0">
                  <a:pos x="T2" y="T3"/>
                </a:cxn>
                <a:cxn ang="0">
                  <a:pos x="T4" y="T5"/>
                </a:cxn>
                <a:cxn ang="0">
                  <a:pos x="T6" y="T7"/>
                </a:cxn>
                <a:cxn ang="0">
                  <a:pos x="T8" y="T9"/>
                </a:cxn>
              </a:cxnLst>
              <a:rect l="0" t="0" r="r" b="b"/>
              <a:pathLst>
                <a:path w="11" h="28">
                  <a:moveTo>
                    <a:pt x="11" y="1"/>
                  </a:moveTo>
                  <a:lnTo>
                    <a:pt x="7" y="0"/>
                  </a:lnTo>
                  <a:lnTo>
                    <a:pt x="0" y="27"/>
                  </a:lnTo>
                  <a:lnTo>
                    <a:pt x="4" y="28"/>
                  </a:lnTo>
                  <a:lnTo>
                    <a:pt x="1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223"/>
            <p:cNvSpPr/>
            <p:nvPr/>
          </p:nvSpPr>
          <p:spPr bwMode="auto">
            <a:xfrm>
              <a:off x="2122488" y="4675188"/>
              <a:ext cx="17463" cy="44450"/>
            </a:xfrm>
            <a:custGeom>
              <a:avLst/>
              <a:gdLst>
                <a:gd name="T0" fmla="*/ 11 w 11"/>
                <a:gd name="T1" fmla="*/ 1 h 28"/>
                <a:gd name="T2" fmla="*/ 7 w 11"/>
                <a:gd name="T3" fmla="*/ 0 h 28"/>
                <a:gd name="T4" fmla="*/ 0 w 11"/>
                <a:gd name="T5" fmla="*/ 27 h 28"/>
                <a:gd name="T6" fmla="*/ 4 w 11"/>
                <a:gd name="T7" fmla="*/ 28 h 28"/>
              </a:gdLst>
              <a:ahLst/>
              <a:cxnLst>
                <a:cxn ang="0">
                  <a:pos x="T0" y="T1"/>
                </a:cxn>
                <a:cxn ang="0">
                  <a:pos x="T2" y="T3"/>
                </a:cxn>
                <a:cxn ang="0">
                  <a:pos x="T4" y="T5"/>
                </a:cxn>
                <a:cxn ang="0">
                  <a:pos x="T6" y="T7"/>
                </a:cxn>
              </a:cxnLst>
              <a:rect l="0" t="0" r="r" b="b"/>
              <a:pathLst>
                <a:path w="11" h="28">
                  <a:moveTo>
                    <a:pt x="11" y="1"/>
                  </a:moveTo>
                  <a:lnTo>
                    <a:pt x="7" y="0"/>
                  </a:lnTo>
                  <a:lnTo>
                    <a:pt x="0" y="27"/>
                  </a:lnTo>
                  <a:lnTo>
                    <a:pt x="4"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224"/>
            <p:cNvSpPr/>
            <p:nvPr/>
          </p:nvSpPr>
          <p:spPr bwMode="auto">
            <a:xfrm>
              <a:off x="1938338" y="5365750"/>
              <a:ext cx="15875" cy="44450"/>
            </a:xfrm>
            <a:custGeom>
              <a:avLst/>
              <a:gdLst>
                <a:gd name="T0" fmla="*/ 10 w 10"/>
                <a:gd name="T1" fmla="*/ 1 h 28"/>
                <a:gd name="T2" fmla="*/ 6 w 10"/>
                <a:gd name="T3" fmla="*/ 0 h 28"/>
                <a:gd name="T4" fmla="*/ 0 w 10"/>
                <a:gd name="T5" fmla="*/ 27 h 28"/>
                <a:gd name="T6" fmla="*/ 3 w 10"/>
                <a:gd name="T7" fmla="*/ 28 h 28"/>
                <a:gd name="T8" fmla="*/ 10 w 10"/>
                <a:gd name="T9" fmla="*/ 1 h 28"/>
              </a:gdLst>
              <a:ahLst/>
              <a:cxnLst>
                <a:cxn ang="0">
                  <a:pos x="T0" y="T1"/>
                </a:cxn>
                <a:cxn ang="0">
                  <a:pos x="T2" y="T3"/>
                </a:cxn>
                <a:cxn ang="0">
                  <a:pos x="T4" y="T5"/>
                </a:cxn>
                <a:cxn ang="0">
                  <a:pos x="T6" y="T7"/>
                </a:cxn>
                <a:cxn ang="0">
                  <a:pos x="T8" y="T9"/>
                </a:cxn>
              </a:cxnLst>
              <a:rect l="0" t="0" r="r" b="b"/>
              <a:pathLst>
                <a:path w="10" h="28">
                  <a:moveTo>
                    <a:pt x="10" y="1"/>
                  </a:moveTo>
                  <a:lnTo>
                    <a:pt x="6" y="0"/>
                  </a:lnTo>
                  <a:lnTo>
                    <a:pt x="0" y="27"/>
                  </a:lnTo>
                  <a:lnTo>
                    <a:pt x="3" y="28"/>
                  </a:lnTo>
                  <a:lnTo>
                    <a:pt x="1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225"/>
            <p:cNvSpPr/>
            <p:nvPr/>
          </p:nvSpPr>
          <p:spPr bwMode="auto">
            <a:xfrm>
              <a:off x="1938338" y="5365750"/>
              <a:ext cx="15875" cy="44450"/>
            </a:xfrm>
            <a:custGeom>
              <a:avLst/>
              <a:gdLst>
                <a:gd name="T0" fmla="*/ 10 w 10"/>
                <a:gd name="T1" fmla="*/ 1 h 28"/>
                <a:gd name="T2" fmla="*/ 6 w 10"/>
                <a:gd name="T3" fmla="*/ 0 h 28"/>
                <a:gd name="T4" fmla="*/ 0 w 10"/>
                <a:gd name="T5" fmla="*/ 27 h 28"/>
                <a:gd name="T6" fmla="*/ 3 w 10"/>
                <a:gd name="T7" fmla="*/ 28 h 28"/>
              </a:gdLst>
              <a:ahLst/>
              <a:cxnLst>
                <a:cxn ang="0">
                  <a:pos x="T0" y="T1"/>
                </a:cxn>
                <a:cxn ang="0">
                  <a:pos x="T2" y="T3"/>
                </a:cxn>
                <a:cxn ang="0">
                  <a:pos x="T4" y="T5"/>
                </a:cxn>
                <a:cxn ang="0">
                  <a:pos x="T6" y="T7"/>
                </a:cxn>
              </a:cxnLst>
              <a:rect l="0" t="0" r="r" b="b"/>
              <a:pathLst>
                <a:path w="10" h="28">
                  <a:moveTo>
                    <a:pt x="10" y="1"/>
                  </a:moveTo>
                  <a:lnTo>
                    <a:pt x="6" y="0"/>
                  </a:lnTo>
                  <a:lnTo>
                    <a:pt x="0" y="27"/>
                  </a:lnTo>
                  <a:lnTo>
                    <a:pt x="3" y="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Freeform 226"/>
            <p:cNvSpPr/>
            <p:nvPr/>
          </p:nvSpPr>
          <p:spPr bwMode="auto">
            <a:xfrm>
              <a:off x="2178050" y="4697413"/>
              <a:ext cx="22225" cy="42862"/>
            </a:xfrm>
            <a:custGeom>
              <a:avLst/>
              <a:gdLst>
                <a:gd name="T0" fmla="*/ 14 w 14"/>
                <a:gd name="T1" fmla="*/ 2 h 27"/>
                <a:gd name="T2" fmla="*/ 11 w 14"/>
                <a:gd name="T3" fmla="*/ 0 h 27"/>
                <a:gd name="T4" fmla="*/ 0 w 14"/>
                <a:gd name="T5" fmla="*/ 26 h 27"/>
                <a:gd name="T6" fmla="*/ 3 w 14"/>
                <a:gd name="T7" fmla="*/ 27 h 27"/>
                <a:gd name="T8" fmla="*/ 14 w 14"/>
                <a:gd name="T9" fmla="*/ 2 h 27"/>
              </a:gdLst>
              <a:ahLst/>
              <a:cxnLst>
                <a:cxn ang="0">
                  <a:pos x="T0" y="T1"/>
                </a:cxn>
                <a:cxn ang="0">
                  <a:pos x="T2" y="T3"/>
                </a:cxn>
                <a:cxn ang="0">
                  <a:pos x="T4" y="T5"/>
                </a:cxn>
                <a:cxn ang="0">
                  <a:pos x="T6" y="T7"/>
                </a:cxn>
                <a:cxn ang="0">
                  <a:pos x="T8" y="T9"/>
                </a:cxn>
              </a:cxnLst>
              <a:rect l="0" t="0" r="r" b="b"/>
              <a:pathLst>
                <a:path w="14" h="27">
                  <a:moveTo>
                    <a:pt x="14" y="2"/>
                  </a:moveTo>
                  <a:lnTo>
                    <a:pt x="11" y="0"/>
                  </a:lnTo>
                  <a:lnTo>
                    <a:pt x="0" y="26"/>
                  </a:lnTo>
                  <a:lnTo>
                    <a:pt x="3" y="27"/>
                  </a:lnTo>
                  <a:lnTo>
                    <a:pt x="14"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Freeform 227"/>
            <p:cNvSpPr/>
            <p:nvPr/>
          </p:nvSpPr>
          <p:spPr bwMode="auto">
            <a:xfrm>
              <a:off x="2178050" y="4697413"/>
              <a:ext cx="22225" cy="42862"/>
            </a:xfrm>
            <a:custGeom>
              <a:avLst/>
              <a:gdLst>
                <a:gd name="T0" fmla="*/ 14 w 14"/>
                <a:gd name="T1" fmla="*/ 2 h 27"/>
                <a:gd name="T2" fmla="*/ 11 w 14"/>
                <a:gd name="T3" fmla="*/ 0 h 27"/>
                <a:gd name="T4" fmla="*/ 0 w 14"/>
                <a:gd name="T5" fmla="*/ 26 h 27"/>
                <a:gd name="T6" fmla="*/ 3 w 14"/>
                <a:gd name="T7" fmla="*/ 27 h 27"/>
              </a:gdLst>
              <a:ahLst/>
              <a:cxnLst>
                <a:cxn ang="0">
                  <a:pos x="T0" y="T1"/>
                </a:cxn>
                <a:cxn ang="0">
                  <a:pos x="T2" y="T3"/>
                </a:cxn>
                <a:cxn ang="0">
                  <a:pos x="T4" y="T5"/>
                </a:cxn>
                <a:cxn ang="0">
                  <a:pos x="T6" y="T7"/>
                </a:cxn>
              </a:cxnLst>
              <a:rect l="0" t="0" r="r" b="b"/>
              <a:pathLst>
                <a:path w="14" h="27">
                  <a:moveTo>
                    <a:pt x="14" y="2"/>
                  </a:moveTo>
                  <a:lnTo>
                    <a:pt x="11" y="0"/>
                  </a:lnTo>
                  <a:lnTo>
                    <a:pt x="0" y="26"/>
                  </a:lnTo>
                  <a:lnTo>
                    <a:pt x="3"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228"/>
            <p:cNvSpPr/>
            <p:nvPr/>
          </p:nvSpPr>
          <p:spPr bwMode="auto">
            <a:xfrm>
              <a:off x="1874838" y="5345113"/>
              <a:ext cx="25400" cy="42862"/>
            </a:xfrm>
            <a:custGeom>
              <a:avLst/>
              <a:gdLst>
                <a:gd name="T0" fmla="*/ 16 w 16"/>
                <a:gd name="T1" fmla="*/ 2 h 27"/>
                <a:gd name="T2" fmla="*/ 12 w 16"/>
                <a:gd name="T3" fmla="*/ 0 h 27"/>
                <a:gd name="T4" fmla="*/ 0 w 16"/>
                <a:gd name="T5" fmla="*/ 25 h 27"/>
                <a:gd name="T6" fmla="*/ 4 w 16"/>
                <a:gd name="T7" fmla="*/ 27 h 27"/>
                <a:gd name="T8" fmla="*/ 16 w 16"/>
                <a:gd name="T9" fmla="*/ 2 h 27"/>
              </a:gdLst>
              <a:ahLst/>
              <a:cxnLst>
                <a:cxn ang="0">
                  <a:pos x="T0" y="T1"/>
                </a:cxn>
                <a:cxn ang="0">
                  <a:pos x="T2" y="T3"/>
                </a:cxn>
                <a:cxn ang="0">
                  <a:pos x="T4" y="T5"/>
                </a:cxn>
                <a:cxn ang="0">
                  <a:pos x="T6" y="T7"/>
                </a:cxn>
                <a:cxn ang="0">
                  <a:pos x="T8" y="T9"/>
                </a:cxn>
              </a:cxnLst>
              <a:rect l="0" t="0" r="r" b="b"/>
              <a:pathLst>
                <a:path w="16" h="27">
                  <a:moveTo>
                    <a:pt x="16" y="2"/>
                  </a:moveTo>
                  <a:lnTo>
                    <a:pt x="12" y="0"/>
                  </a:lnTo>
                  <a:lnTo>
                    <a:pt x="0" y="25"/>
                  </a:lnTo>
                  <a:lnTo>
                    <a:pt x="4" y="27"/>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229"/>
            <p:cNvSpPr/>
            <p:nvPr/>
          </p:nvSpPr>
          <p:spPr bwMode="auto">
            <a:xfrm>
              <a:off x="1874838" y="5345113"/>
              <a:ext cx="25400" cy="42862"/>
            </a:xfrm>
            <a:custGeom>
              <a:avLst/>
              <a:gdLst>
                <a:gd name="T0" fmla="*/ 16 w 16"/>
                <a:gd name="T1" fmla="*/ 2 h 27"/>
                <a:gd name="T2" fmla="*/ 12 w 16"/>
                <a:gd name="T3" fmla="*/ 0 h 27"/>
                <a:gd name="T4" fmla="*/ 0 w 16"/>
                <a:gd name="T5" fmla="*/ 25 h 27"/>
                <a:gd name="T6" fmla="*/ 4 w 16"/>
                <a:gd name="T7" fmla="*/ 27 h 27"/>
              </a:gdLst>
              <a:ahLst/>
              <a:cxnLst>
                <a:cxn ang="0">
                  <a:pos x="T0" y="T1"/>
                </a:cxn>
                <a:cxn ang="0">
                  <a:pos x="T2" y="T3"/>
                </a:cxn>
                <a:cxn ang="0">
                  <a:pos x="T4" y="T5"/>
                </a:cxn>
                <a:cxn ang="0">
                  <a:pos x="T6" y="T7"/>
                </a:cxn>
              </a:cxnLst>
              <a:rect l="0" t="0" r="r" b="b"/>
              <a:pathLst>
                <a:path w="16" h="27">
                  <a:moveTo>
                    <a:pt x="16" y="2"/>
                  </a:moveTo>
                  <a:lnTo>
                    <a:pt x="12" y="0"/>
                  </a:lnTo>
                  <a:lnTo>
                    <a:pt x="0" y="25"/>
                  </a:lnTo>
                  <a:lnTo>
                    <a:pt x="4"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230"/>
            <p:cNvSpPr/>
            <p:nvPr/>
          </p:nvSpPr>
          <p:spPr bwMode="auto">
            <a:xfrm>
              <a:off x="1663700" y="4973638"/>
              <a:ext cx="73025" cy="19050"/>
            </a:xfrm>
            <a:custGeom>
              <a:avLst/>
              <a:gdLst>
                <a:gd name="T0" fmla="*/ 1 w 46"/>
                <a:gd name="T1" fmla="*/ 0 h 12"/>
                <a:gd name="T2" fmla="*/ 0 w 46"/>
                <a:gd name="T3" fmla="*/ 4 h 12"/>
                <a:gd name="T4" fmla="*/ 45 w 46"/>
                <a:gd name="T5" fmla="*/ 12 h 12"/>
                <a:gd name="T6" fmla="*/ 46 w 46"/>
                <a:gd name="T7" fmla="*/ 8 h 12"/>
                <a:gd name="T8" fmla="*/ 1 w 46"/>
                <a:gd name="T9" fmla="*/ 0 h 12"/>
              </a:gdLst>
              <a:ahLst/>
              <a:cxnLst>
                <a:cxn ang="0">
                  <a:pos x="T0" y="T1"/>
                </a:cxn>
                <a:cxn ang="0">
                  <a:pos x="T2" y="T3"/>
                </a:cxn>
                <a:cxn ang="0">
                  <a:pos x="T4" y="T5"/>
                </a:cxn>
                <a:cxn ang="0">
                  <a:pos x="T6" y="T7"/>
                </a:cxn>
                <a:cxn ang="0">
                  <a:pos x="T8" y="T9"/>
                </a:cxn>
              </a:cxnLst>
              <a:rect l="0" t="0" r="r" b="b"/>
              <a:pathLst>
                <a:path w="46" h="12">
                  <a:moveTo>
                    <a:pt x="1" y="0"/>
                  </a:moveTo>
                  <a:lnTo>
                    <a:pt x="0" y="4"/>
                  </a:lnTo>
                  <a:lnTo>
                    <a:pt x="45" y="12"/>
                  </a:lnTo>
                  <a:lnTo>
                    <a:pt x="46" y="8"/>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231"/>
            <p:cNvSpPr/>
            <p:nvPr/>
          </p:nvSpPr>
          <p:spPr bwMode="auto">
            <a:xfrm>
              <a:off x="1663700" y="4973638"/>
              <a:ext cx="73025" cy="19050"/>
            </a:xfrm>
            <a:custGeom>
              <a:avLst/>
              <a:gdLst>
                <a:gd name="T0" fmla="*/ 1 w 46"/>
                <a:gd name="T1" fmla="*/ 0 h 12"/>
                <a:gd name="T2" fmla="*/ 0 w 46"/>
                <a:gd name="T3" fmla="*/ 4 h 12"/>
                <a:gd name="T4" fmla="*/ 45 w 46"/>
                <a:gd name="T5" fmla="*/ 12 h 12"/>
                <a:gd name="T6" fmla="*/ 46 w 46"/>
                <a:gd name="T7" fmla="*/ 8 h 12"/>
              </a:gdLst>
              <a:ahLst/>
              <a:cxnLst>
                <a:cxn ang="0">
                  <a:pos x="T0" y="T1"/>
                </a:cxn>
                <a:cxn ang="0">
                  <a:pos x="T2" y="T3"/>
                </a:cxn>
                <a:cxn ang="0">
                  <a:pos x="T4" y="T5"/>
                </a:cxn>
                <a:cxn ang="0">
                  <a:pos x="T6" y="T7"/>
                </a:cxn>
              </a:cxnLst>
              <a:rect l="0" t="0" r="r" b="b"/>
              <a:pathLst>
                <a:path w="46" h="12">
                  <a:moveTo>
                    <a:pt x="1" y="0"/>
                  </a:moveTo>
                  <a:lnTo>
                    <a:pt x="0" y="4"/>
                  </a:lnTo>
                  <a:lnTo>
                    <a:pt x="45" y="12"/>
                  </a:lnTo>
                  <a:lnTo>
                    <a:pt x="46"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Freeform 232"/>
            <p:cNvSpPr/>
            <p:nvPr/>
          </p:nvSpPr>
          <p:spPr bwMode="auto">
            <a:xfrm>
              <a:off x="2338388" y="5092700"/>
              <a:ext cx="73025" cy="19050"/>
            </a:xfrm>
            <a:custGeom>
              <a:avLst/>
              <a:gdLst>
                <a:gd name="T0" fmla="*/ 1 w 46"/>
                <a:gd name="T1" fmla="*/ 0 h 12"/>
                <a:gd name="T2" fmla="*/ 0 w 46"/>
                <a:gd name="T3" fmla="*/ 4 h 12"/>
                <a:gd name="T4" fmla="*/ 46 w 46"/>
                <a:gd name="T5" fmla="*/ 12 h 12"/>
                <a:gd name="T6" fmla="*/ 46 w 46"/>
                <a:gd name="T7" fmla="*/ 8 h 12"/>
                <a:gd name="T8" fmla="*/ 1 w 46"/>
                <a:gd name="T9" fmla="*/ 0 h 12"/>
              </a:gdLst>
              <a:ahLst/>
              <a:cxnLst>
                <a:cxn ang="0">
                  <a:pos x="T0" y="T1"/>
                </a:cxn>
                <a:cxn ang="0">
                  <a:pos x="T2" y="T3"/>
                </a:cxn>
                <a:cxn ang="0">
                  <a:pos x="T4" y="T5"/>
                </a:cxn>
                <a:cxn ang="0">
                  <a:pos x="T6" y="T7"/>
                </a:cxn>
                <a:cxn ang="0">
                  <a:pos x="T8" y="T9"/>
                </a:cxn>
              </a:cxnLst>
              <a:rect l="0" t="0" r="r" b="b"/>
              <a:pathLst>
                <a:path w="46" h="12">
                  <a:moveTo>
                    <a:pt x="1" y="0"/>
                  </a:moveTo>
                  <a:lnTo>
                    <a:pt x="0" y="4"/>
                  </a:lnTo>
                  <a:lnTo>
                    <a:pt x="46" y="12"/>
                  </a:lnTo>
                  <a:lnTo>
                    <a:pt x="46" y="8"/>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Freeform 233"/>
            <p:cNvSpPr/>
            <p:nvPr/>
          </p:nvSpPr>
          <p:spPr bwMode="auto">
            <a:xfrm>
              <a:off x="2338388" y="5092700"/>
              <a:ext cx="73025" cy="19050"/>
            </a:xfrm>
            <a:custGeom>
              <a:avLst/>
              <a:gdLst>
                <a:gd name="T0" fmla="*/ 1 w 46"/>
                <a:gd name="T1" fmla="*/ 0 h 12"/>
                <a:gd name="T2" fmla="*/ 0 w 46"/>
                <a:gd name="T3" fmla="*/ 4 h 12"/>
                <a:gd name="T4" fmla="*/ 46 w 46"/>
                <a:gd name="T5" fmla="*/ 12 h 12"/>
                <a:gd name="T6" fmla="*/ 46 w 46"/>
                <a:gd name="T7" fmla="*/ 8 h 12"/>
              </a:gdLst>
              <a:ahLst/>
              <a:cxnLst>
                <a:cxn ang="0">
                  <a:pos x="T0" y="T1"/>
                </a:cxn>
                <a:cxn ang="0">
                  <a:pos x="T2" y="T3"/>
                </a:cxn>
                <a:cxn ang="0">
                  <a:pos x="T4" y="T5"/>
                </a:cxn>
                <a:cxn ang="0">
                  <a:pos x="T6" y="T7"/>
                </a:cxn>
              </a:cxnLst>
              <a:rect l="0" t="0" r="r" b="b"/>
              <a:pathLst>
                <a:path w="46" h="12">
                  <a:moveTo>
                    <a:pt x="1" y="0"/>
                  </a:moveTo>
                  <a:lnTo>
                    <a:pt x="0" y="4"/>
                  </a:lnTo>
                  <a:lnTo>
                    <a:pt x="46" y="12"/>
                  </a:lnTo>
                  <a:lnTo>
                    <a:pt x="46"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234"/>
            <p:cNvSpPr/>
            <p:nvPr/>
          </p:nvSpPr>
          <p:spPr bwMode="auto">
            <a:xfrm>
              <a:off x="1681163" y="5145088"/>
              <a:ext cx="69850" cy="31750"/>
            </a:xfrm>
            <a:custGeom>
              <a:avLst/>
              <a:gdLst>
                <a:gd name="T0" fmla="*/ 0 w 44"/>
                <a:gd name="T1" fmla="*/ 16 h 20"/>
                <a:gd name="T2" fmla="*/ 2 w 44"/>
                <a:gd name="T3" fmla="*/ 20 h 20"/>
                <a:gd name="T4" fmla="*/ 44 w 44"/>
                <a:gd name="T5" fmla="*/ 4 h 20"/>
                <a:gd name="T6" fmla="*/ 43 w 44"/>
                <a:gd name="T7" fmla="*/ 0 h 20"/>
                <a:gd name="T8" fmla="*/ 0 w 44"/>
                <a:gd name="T9" fmla="*/ 16 h 20"/>
              </a:gdLst>
              <a:ahLst/>
              <a:cxnLst>
                <a:cxn ang="0">
                  <a:pos x="T0" y="T1"/>
                </a:cxn>
                <a:cxn ang="0">
                  <a:pos x="T2" y="T3"/>
                </a:cxn>
                <a:cxn ang="0">
                  <a:pos x="T4" y="T5"/>
                </a:cxn>
                <a:cxn ang="0">
                  <a:pos x="T6" y="T7"/>
                </a:cxn>
                <a:cxn ang="0">
                  <a:pos x="T8" y="T9"/>
                </a:cxn>
              </a:cxnLst>
              <a:rect l="0" t="0" r="r" b="b"/>
              <a:pathLst>
                <a:path w="44" h="20">
                  <a:moveTo>
                    <a:pt x="0" y="16"/>
                  </a:moveTo>
                  <a:lnTo>
                    <a:pt x="2" y="20"/>
                  </a:lnTo>
                  <a:lnTo>
                    <a:pt x="44" y="4"/>
                  </a:lnTo>
                  <a:lnTo>
                    <a:pt x="43" y="0"/>
                  </a:lnTo>
                  <a:lnTo>
                    <a:pt x="0" y="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235"/>
            <p:cNvSpPr/>
            <p:nvPr/>
          </p:nvSpPr>
          <p:spPr bwMode="auto">
            <a:xfrm>
              <a:off x="1681163" y="5145088"/>
              <a:ext cx="69850" cy="31750"/>
            </a:xfrm>
            <a:custGeom>
              <a:avLst/>
              <a:gdLst>
                <a:gd name="T0" fmla="*/ 0 w 44"/>
                <a:gd name="T1" fmla="*/ 16 h 20"/>
                <a:gd name="T2" fmla="*/ 2 w 44"/>
                <a:gd name="T3" fmla="*/ 20 h 20"/>
                <a:gd name="T4" fmla="*/ 44 w 44"/>
                <a:gd name="T5" fmla="*/ 4 h 20"/>
                <a:gd name="T6" fmla="*/ 43 w 44"/>
                <a:gd name="T7" fmla="*/ 0 h 20"/>
              </a:gdLst>
              <a:ahLst/>
              <a:cxnLst>
                <a:cxn ang="0">
                  <a:pos x="T0" y="T1"/>
                </a:cxn>
                <a:cxn ang="0">
                  <a:pos x="T2" y="T3"/>
                </a:cxn>
                <a:cxn ang="0">
                  <a:pos x="T4" y="T5"/>
                </a:cxn>
                <a:cxn ang="0">
                  <a:pos x="T6" y="T7"/>
                </a:cxn>
              </a:cxnLst>
              <a:rect l="0" t="0" r="r" b="b"/>
              <a:pathLst>
                <a:path w="44" h="20">
                  <a:moveTo>
                    <a:pt x="0" y="16"/>
                  </a:moveTo>
                  <a:lnTo>
                    <a:pt x="2" y="20"/>
                  </a:lnTo>
                  <a:lnTo>
                    <a:pt x="44" y="4"/>
                  </a:lnTo>
                  <a:lnTo>
                    <a:pt x="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236"/>
            <p:cNvSpPr/>
            <p:nvPr/>
          </p:nvSpPr>
          <p:spPr bwMode="auto">
            <a:xfrm>
              <a:off x="2324100" y="4908550"/>
              <a:ext cx="71438" cy="31750"/>
            </a:xfrm>
            <a:custGeom>
              <a:avLst/>
              <a:gdLst>
                <a:gd name="T0" fmla="*/ 0 w 45"/>
                <a:gd name="T1" fmla="*/ 16 h 20"/>
                <a:gd name="T2" fmla="*/ 1 w 45"/>
                <a:gd name="T3" fmla="*/ 20 h 20"/>
                <a:gd name="T4" fmla="*/ 45 w 45"/>
                <a:gd name="T5" fmla="*/ 4 h 20"/>
                <a:gd name="T6" fmla="*/ 43 w 45"/>
                <a:gd name="T7" fmla="*/ 0 h 20"/>
                <a:gd name="T8" fmla="*/ 0 w 45"/>
                <a:gd name="T9" fmla="*/ 16 h 20"/>
              </a:gdLst>
              <a:ahLst/>
              <a:cxnLst>
                <a:cxn ang="0">
                  <a:pos x="T0" y="T1"/>
                </a:cxn>
                <a:cxn ang="0">
                  <a:pos x="T2" y="T3"/>
                </a:cxn>
                <a:cxn ang="0">
                  <a:pos x="T4" y="T5"/>
                </a:cxn>
                <a:cxn ang="0">
                  <a:pos x="T6" y="T7"/>
                </a:cxn>
                <a:cxn ang="0">
                  <a:pos x="T8" y="T9"/>
                </a:cxn>
              </a:cxnLst>
              <a:rect l="0" t="0" r="r" b="b"/>
              <a:pathLst>
                <a:path w="45" h="20">
                  <a:moveTo>
                    <a:pt x="0" y="16"/>
                  </a:moveTo>
                  <a:lnTo>
                    <a:pt x="1" y="20"/>
                  </a:lnTo>
                  <a:lnTo>
                    <a:pt x="45" y="4"/>
                  </a:lnTo>
                  <a:lnTo>
                    <a:pt x="43" y="0"/>
                  </a:lnTo>
                  <a:lnTo>
                    <a:pt x="0" y="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237"/>
            <p:cNvSpPr/>
            <p:nvPr/>
          </p:nvSpPr>
          <p:spPr bwMode="auto">
            <a:xfrm>
              <a:off x="2324100" y="4908550"/>
              <a:ext cx="71438" cy="31750"/>
            </a:xfrm>
            <a:custGeom>
              <a:avLst/>
              <a:gdLst>
                <a:gd name="T0" fmla="*/ 0 w 45"/>
                <a:gd name="T1" fmla="*/ 16 h 20"/>
                <a:gd name="T2" fmla="*/ 1 w 45"/>
                <a:gd name="T3" fmla="*/ 20 h 20"/>
                <a:gd name="T4" fmla="*/ 45 w 45"/>
                <a:gd name="T5" fmla="*/ 4 h 20"/>
                <a:gd name="T6" fmla="*/ 43 w 45"/>
                <a:gd name="T7" fmla="*/ 0 h 20"/>
              </a:gdLst>
              <a:ahLst/>
              <a:cxnLst>
                <a:cxn ang="0">
                  <a:pos x="T0" y="T1"/>
                </a:cxn>
                <a:cxn ang="0">
                  <a:pos x="T2" y="T3"/>
                </a:cxn>
                <a:cxn ang="0">
                  <a:pos x="T4" y="T5"/>
                </a:cxn>
                <a:cxn ang="0">
                  <a:pos x="T6" y="T7"/>
                </a:cxn>
              </a:cxnLst>
              <a:rect l="0" t="0" r="r" b="b"/>
              <a:pathLst>
                <a:path w="45" h="20">
                  <a:moveTo>
                    <a:pt x="0" y="16"/>
                  </a:moveTo>
                  <a:lnTo>
                    <a:pt x="1" y="20"/>
                  </a:lnTo>
                  <a:lnTo>
                    <a:pt x="45" y="4"/>
                  </a:lnTo>
                  <a:lnTo>
                    <a:pt x="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Freeform 238"/>
            <p:cNvSpPr/>
            <p:nvPr/>
          </p:nvSpPr>
          <p:spPr bwMode="auto">
            <a:xfrm>
              <a:off x="1708150" y="5194300"/>
              <a:ext cx="65088" cy="41275"/>
            </a:xfrm>
            <a:custGeom>
              <a:avLst/>
              <a:gdLst>
                <a:gd name="T0" fmla="*/ 0 w 41"/>
                <a:gd name="T1" fmla="*/ 22 h 26"/>
                <a:gd name="T2" fmla="*/ 2 w 41"/>
                <a:gd name="T3" fmla="*/ 26 h 26"/>
                <a:gd name="T4" fmla="*/ 41 w 41"/>
                <a:gd name="T5" fmla="*/ 3 h 26"/>
                <a:gd name="T6" fmla="*/ 40 w 41"/>
                <a:gd name="T7" fmla="*/ 0 h 26"/>
                <a:gd name="T8" fmla="*/ 0 w 41"/>
                <a:gd name="T9" fmla="*/ 22 h 26"/>
              </a:gdLst>
              <a:ahLst/>
              <a:cxnLst>
                <a:cxn ang="0">
                  <a:pos x="T0" y="T1"/>
                </a:cxn>
                <a:cxn ang="0">
                  <a:pos x="T2" y="T3"/>
                </a:cxn>
                <a:cxn ang="0">
                  <a:pos x="T4" y="T5"/>
                </a:cxn>
                <a:cxn ang="0">
                  <a:pos x="T6" y="T7"/>
                </a:cxn>
                <a:cxn ang="0">
                  <a:pos x="T8" y="T9"/>
                </a:cxn>
              </a:cxnLst>
              <a:rect l="0" t="0" r="r" b="b"/>
              <a:pathLst>
                <a:path w="41" h="26">
                  <a:moveTo>
                    <a:pt x="0" y="22"/>
                  </a:moveTo>
                  <a:lnTo>
                    <a:pt x="2" y="26"/>
                  </a:lnTo>
                  <a:lnTo>
                    <a:pt x="41" y="3"/>
                  </a:lnTo>
                  <a:lnTo>
                    <a:pt x="40" y="0"/>
                  </a:lnTo>
                  <a:lnTo>
                    <a:pt x="0"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Freeform 239"/>
            <p:cNvSpPr/>
            <p:nvPr/>
          </p:nvSpPr>
          <p:spPr bwMode="auto">
            <a:xfrm>
              <a:off x="1708150" y="5194300"/>
              <a:ext cx="65088" cy="41275"/>
            </a:xfrm>
            <a:custGeom>
              <a:avLst/>
              <a:gdLst>
                <a:gd name="T0" fmla="*/ 0 w 41"/>
                <a:gd name="T1" fmla="*/ 22 h 26"/>
                <a:gd name="T2" fmla="*/ 2 w 41"/>
                <a:gd name="T3" fmla="*/ 26 h 26"/>
                <a:gd name="T4" fmla="*/ 41 w 41"/>
                <a:gd name="T5" fmla="*/ 3 h 26"/>
                <a:gd name="T6" fmla="*/ 40 w 41"/>
                <a:gd name="T7" fmla="*/ 0 h 26"/>
              </a:gdLst>
              <a:ahLst/>
              <a:cxnLst>
                <a:cxn ang="0">
                  <a:pos x="T0" y="T1"/>
                </a:cxn>
                <a:cxn ang="0">
                  <a:pos x="T2" y="T3"/>
                </a:cxn>
                <a:cxn ang="0">
                  <a:pos x="T4" y="T5"/>
                </a:cxn>
                <a:cxn ang="0">
                  <a:pos x="T6" y="T7"/>
                </a:cxn>
              </a:cxnLst>
              <a:rect l="0" t="0" r="r" b="b"/>
              <a:pathLst>
                <a:path w="41" h="26">
                  <a:moveTo>
                    <a:pt x="0" y="22"/>
                  </a:moveTo>
                  <a:lnTo>
                    <a:pt x="2" y="26"/>
                  </a:lnTo>
                  <a:lnTo>
                    <a:pt x="41" y="3"/>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Freeform 240"/>
            <p:cNvSpPr/>
            <p:nvPr/>
          </p:nvSpPr>
          <p:spPr bwMode="auto">
            <a:xfrm>
              <a:off x="2300288" y="4849813"/>
              <a:ext cx="68263" cy="42862"/>
            </a:xfrm>
            <a:custGeom>
              <a:avLst/>
              <a:gdLst>
                <a:gd name="T0" fmla="*/ 0 w 43"/>
                <a:gd name="T1" fmla="*/ 24 h 27"/>
                <a:gd name="T2" fmla="*/ 2 w 43"/>
                <a:gd name="T3" fmla="*/ 27 h 27"/>
                <a:gd name="T4" fmla="*/ 43 w 43"/>
                <a:gd name="T5" fmla="*/ 4 h 27"/>
                <a:gd name="T6" fmla="*/ 41 w 43"/>
                <a:gd name="T7" fmla="*/ 0 h 27"/>
                <a:gd name="T8" fmla="*/ 0 w 43"/>
                <a:gd name="T9" fmla="*/ 24 h 27"/>
              </a:gdLst>
              <a:ahLst/>
              <a:cxnLst>
                <a:cxn ang="0">
                  <a:pos x="T0" y="T1"/>
                </a:cxn>
                <a:cxn ang="0">
                  <a:pos x="T2" y="T3"/>
                </a:cxn>
                <a:cxn ang="0">
                  <a:pos x="T4" y="T5"/>
                </a:cxn>
                <a:cxn ang="0">
                  <a:pos x="T6" y="T7"/>
                </a:cxn>
                <a:cxn ang="0">
                  <a:pos x="T8" y="T9"/>
                </a:cxn>
              </a:cxnLst>
              <a:rect l="0" t="0" r="r" b="b"/>
              <a:pathLst>
                <a:path w="43" h="27">
                  <a:moveTo>
                    <a:pt x="0" y="24"/>
                  </a:moveTo>
                  <a:lnTo>
                    <a:pt x="2" y="27"/>
                  </a:lnTo>
                  <a:lnTo>
                    <a:pt x="43" y="4"/>
                  </a:lnTo>
                  <a:lnTo>
                    <a:pt x="41" y="0"/>
                  </a:lnTo>
                  <a:lnTo>
                    <a:pt x="0" y="2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241"/>
            <p:cNvSpPr/>
            <p:nvPr/>
          </p:nvSpPr>
          <p:spPr bwMode="auto">
            <a:xfrm>
              <a:off x="2300288" y="4849813"/>
              <a:ext cx="68263" cy="42862"/>
            </a:xfrm>
            <a:custGeom>
              <a:avLst/>
              <a:gdLst>
                <a:gd name="T0" fmla="*/ 0 w 43"/>
                <a:gd name="T1" fmla="*/ 24 h 27"/>
                <a:gd name="T2" fmla="*/ 2 w 43"/>
                <a:gd name="T3" fmla="*/ 27 h 27"/>
                <a:gd name="T4" fmla="*/ 43 w 43"/>
                <a:gd name="T5" fmla="*/ 4 h 27"/>
                <a:gd name="T6" fmla="*/ 41 w 43"/>
                <a:gd name="T7" fmla="*/ 0 h 27"/>
              </a:gdLst>
              <a:ahLst/>
              <a:cxnLst>
                <a:cxn ang="0">
                  <a:pos x="T0" y="T1"/>
                </a:cxn>
                <a:cxn ang="0">
                  <a:pos x="T2" y="T3"/>
                </a:cxn>
                <a:cxn ang="0">
                  <a:pos x="T4" y="T5"/>
                </a:cxn>
                <a:cxn ang="0">
                  <a:pos x="T6" y="T7"/>
                </a:cxn>
              </a:cxnLst>
              <a:rect l="0" t="0" r="r" b="b"/>
              <a:pathLst>
                <a:path w="43" h="27">
                  <a:moveTo>
                    <a:pt x="0" y="24"/>
                  </a:moveTo>
                  <a:lnTo>
                    <a:pt x="2" y="27"/>
                  </a:lnTo>
                  <a:lnTo>
                    <a:pt x="43" y="4"/>
                  </a:lnTo>
                  <a:lnTo>
                    <a:pt x="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242"/>
            <p:cNvSpPr/>
            <p:nvPr/>
          </p:nvSpPr>
          <p:spPr bwMode="auto">
            <a:xfrm>
              <a:off x="1746250" y="5238750"/>
              <a:ext cx="58738" cy="50800"/>
            </a:xfrm>
            <a:custGeom>
              <a:avLst/>
              <a:gdLst>
                <a:gd name="T0" fmla="*/ 0 w 37"/>
                <a:gd name="T1" fmla="*/ 29 h 32"/>
                <a:gd name="T2" fmla="*/ 3 w 37"/>
                <a:gd name="T3" fmla="*/ 32 h 32"/>
                <a:gd name="T4" fmla="*/ 37 w 37"/>
                <a:gd name="T5" fmla="*/ 3 h 32"/>
                <a:gd name="T6" fmla="*/ 35 w 37"/>
                <a:gd name="T7" fmla="*/ 0 h 32"/>
                <a:gd name="T8" fmla="*/ 0 w 37"/>
                <a:gd name="T9" fmla="*/ 29 h 32"/>
              </a:gdLst>
              <a:ahLst/>
              <a:cxnLst>
                <a:cxn ang="0">
                  <a:pos x="T0" y="T1"/>
                </a:cxn>
                <a:cxn ang="0">
                  <a:pos x="T2" y="T3"/>
                </a:cxn>
                <a:cxn ang="0">
                  <a:pos x="T4" y="T5"/>
                </a:cxn>
                <a:cxn ang="0">
                  <a:pos x="T6" y="T7"/>
                </a:cxn>
                <a:cxn ang="0">
                  <a:pos x="T8" y="T9"/>
                </a:cxn>
              </a:cxnLst>
              <a:rect l="0" t="0" r="r" b="b"/>
              <a:pathLst>
                <a:path w="37" h="32">
                  <a:moveTo>
                    <a:pt x="0" y="29"/>
                  </a:moveTo>
                  <a:lnTo>
                    <a:pt x="3" y="32"/>
                  </a:lnTo>
                  <a:lnTo>
                    <a:pt x="37" y="3"/>
                  </a:lnTo>
                  <a:lnTo>
                    <a:pt x="35" y="0"/>
                  </a:lnTo>
                  <a:lnTo>
                    <a:pt x="0" y="2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Freeform 243"/>
            <p:cNvSpPr/>
            <p:nvPr/>
          </p:nvSpPr>
          <p:spPr bwMode="auto">
            <a:xfrm>
              <a:off x="1746250" y="5238750"/>
              <a:ext cx="58738" cy="50800"/>
            </a:xfrm>
            <a:custGeom>
              <a:avLst/>
              <a:gdLst>
                <a:gd name="T0" fmla="*/ 0 w 37"/>
                <a:gd name="T1" fmla="*/ 29 h 32"/>
                <a:gd name="T2" fmla="*/ 3 w 37"/>
                <a:gd name="T3" fmla="*/ 32 h 32"/>
                <a:gd name="T4" fmla="*/ 37 w 37"/>
                <a:gd name="T5" fmla="*/ 3 h 32"/>
                <a:gd name="T6" fmla="*/ 35 w 37"/>
                <a:gd name="T7" fmla="*/ 0 h 32"/>
              </a:gdLst>
              <a:ahLst/>
              <a:cxnLst>
                <a:cxn ang="0">
                  <a:pos x="T0" y="T1"/>
                </a:cxn>
                <a:cxn ang="0">
                  <a:pos x="T2" y="T3"/>
                </a:cxn>
                <a:cxn ang="0">
                  <a:pos x="T4" y="T5"/>
                </a:cxn>
                <a:cxn ang="0">
                  <a:pos x="T6" y="T7"/>
                </a:cxn>
              </a:cxnLst>
              <a:rect l="0" t="0" r="r" b="b"/>
              <a:pathLst>
                <a:path w="37" h="32">
                  <a:moveTo>
                    <a:pt x="0" y="29"/>
                  </a:moveTo>
                  <a:lnTo>
                    <a:pt x="3" y="32"/>
                  </a:lnTo>
                  <a:lnTo>
                    <a:pt x="37" y="3"/>
                  </a:lnTo>
                  <a:lnTo>
                    <a:pt x="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Freeform 244"/>
            <p:cNvSpPr/>
            <p:nvPr/>
          </p:nvSpPr>
          <p:spPr bwMode="auto">
            <a:xfrm>
              <a:off x="2268538" y="4795838"/>
              <a:ext cx="61913" cy="52387"/>
            </a:xfrm>
            <a:custGeom>
              <a:avLst/>
              <a:gdLst>
                <a:gd name="T0" fmla="*/ 0 w 39"/>
                <a:gd name="T1" fmla="*/ 30 h 33"/>
                <a:gd name="T2" fmla="*/ 3 w 39"/>
                <a:gd name="T3" fmla="*/ 33 h 33"/>
                <a:gd name="T4" fmla="*/ 39 w 39"/>
                <a:gd name="T5" fmla="*/ 3 h 33"/>
                <a:gd name="T6" fmla="*/ 36 w 39"/>
                <a:gd name="T7" fmla="*/ 0 h 33"/>
                <a:gd name="T8" fmla="*/ 0 w 39"/>
                <a:gd name="T9" fmla="*/ 30 h 33"/>
              </a:gdLst>
              <a:ahLst/>
              <a:cxnLst>
                <a:cxn ang="0">
                  <a:pos x="T0" y="T1"/>
                </a:cxn>
                <a:cxn ang="0">
                  <a:pos x="T2" y="T3"/>
                </a:cxn>
                <a:cxn ang="0">
                  <a:pos x="T4" y="T5"/>
                </a:cxn>
                <a:cxn ang="0">
                  <a:pos x="T6" y="T7"/>
                </a:cxn>
                <a:cxn ang="0">
                  <a:pos x="T8" y="T9"/>
                </a:cxn>
              </a:cxnLst>
              <a:rect l="0" t="0" r="r" b="b"/>
              <a:pathLst>
                <a:path w="39" h="33">
                  <a:moveTo>
                    <a:pt x="0" y="30"/>
                  </a:moveTo>
                  <a:lnTo>
                    <a:pt x="3" y="33"/>
                  </a:lnTo>
                  <a:lnTo>
                    <a:pt x="39" y="3"/>
                  </a:lnTo>
                  <a:lnTo>
                    <a:pt x="36" y="0"/>
                  </a:lnTo>
                  <a:lnTo>
                    <a:pt x="0"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245"/>
            <p:cNvSpPr/>
            <p:nvPr/>
          </p:nvSpPr>
          <p:spPr bwMode="auto">
            <a:xfrm>
              <a:off x="2268538" y="4795838"/>
              <a:ext cx="61913" cy="52387"/>
            </a:xfrm>
            <a:custGeom>
              <a:avLst/>
              <a:gdLst>
                <a:gd name="T0" fmla="*/ 0 w 39"/>
                <a:gd name="T1" fmla="*/ 30 h 33"/>
                <a:gd name="T2" fmla="*/ 3 w 39"/>
                <a:gd name="T3" fmla="*/ 33 h 33"/>
                <a:gd name="T4" fmla="*/ 39 w 39"/>
                <a:gd name="T5" fmla="*/ 3 h 33"/>
                <a:gd name="T6" fmla="*/ 36 w 39"/>
                <a:gd name="T7" fmla="*/ 0 h 33"/>
              </a:gdLst>
              <a:ahLst/>
              <a:cxnLst>
                <a:cxn ang="0">
                  <a:pos x="T0" y="T1"/>
                </a:cxn>
                <a:cxn ang="0">
                  <a:pos x="T2" y="T3"/>
                </a:cxn>
                <a:cxn ang="0">
                  <a:pos x="T4" y="T5"/>
                </a:cxn>
                <a:cxn ang="0">
                  <a:pos x="T6" y="T7"/>
                </a:cxn>
              </a:cxnLst>
              <a:rect l="0" t="0" r="r" b="b"/>
              <a:pathLst>
                <a:path w="39" h="33">
                  <a:moveTo>
                    <a:pt x="0" y="30"/>
                  </a:moveTo>
                  <a:lnTo>
                    <a:pt x="3" y="33"/>
                  </a:lnTo>
                  <a:lnTo>
                    <a:pt x="39" y="3"/>
                  </a:lnTo>
                  <a:lnTo>
                    <a:pt x="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Freeform 246"/>
            <p:cNvSpPr/>
            <p:nvPr/>
          </p:nvSpPr>
          <p:spPr bwMode="auto">
            <a:xfrm>
              <a:off x="2001838" y="4756150"/>
              <a:ext cx="325438" cy="323850"/>
            </a:xfrm>
            <a:custGeom>
              <a:avLst/>
              <a:gdLst>
                <a:gd name="T0" fmla="*/ 0 w 205"/>
                <a:gd name="T1" fmla="*/ 158 h 204"/>
                <a:gd name="T2" fmla="*/ 205 w 205"/>
                <a:gd name="T3" fmla="*/ 0 h 204"/>
                <a:gd name="T4" fmla="*/ 46 w 205"/>
                <a:gd name="T5" fmla="*/ 204 h 204"/>
                <a:gd name="T6" fmla="*/ 0 w 205"/>
                <a:gd name="T7" fmla="*/ 158 h 204"/>
              </a:gdLst>
              <a:ahLst/>
              <a:cxnLst>
                <a:cxn ang="0">
                  <a:pos x="T0" y="T1"/>
                </a:cxn>
                <a:cxn ang="0">
                  <a:pos x="T2" y="T3"/>
                </a:cxn>
                <a:cxn ang="0">
                  <a:pos x="T4" y="T5"/>
                </a:cxn>
                <a:cxn ang="0">
                  <a:pos x="T6" y="T7"/>
                </a:cxn>
              </a:cxnLst>
              <a:rect l="0" t="0" r="r" b="b"/>
              <a:pathLst>
                <a:path w="205" h="204">
                  <a:moveTo>
                    <a:pt x="0" y="158"/>
                  </a:moveTo>
                  <a:lnTo>
                    <a:pt x="205" y="0"/>
                  </a:lnTo>
                  <a:lnTo>
                    <a:pt x="46" y="204"/>
                  </a:lnTo>
                  <a:lnTo>
                    <a:pt x="0" y="158"/>
                  </a:lnTo>
                  <a:close/>
                </a:path>
              </a:pathLst>
            </a:custGeom>
            <a:solidFill>
              <a:srgbClr val="FF25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Freeform 247"/>
            <p:cNvSpPr/>
            <p:nvPr/>
          </p:nvSpPr>
          <p:spPr bwMode="auto">
            <a:xfrm>
              <a:off x="1751013" y="5008563"/>
              <a:ext cx="323850" cy="323850"/>
            </a:xfrm>
            <a:custGeom>
              <a:avLst/>
              <a:gdLst>
                <a:gd name="T0" fmla="*/ 204 w 204"/>
                <a:gd name="T1" fmla="*/ 46 h 204"/>
                <a:gd name="T2" fmla="*/ 0 w 204"/>
                <a:gd name="T3" fmla="*/ 204 h 204"/>
                <a:gd name="T4" fmla="*/ 158 w 204"/>
                <a:gd name="T5" fmla="*/ 0 h 204"/>
                <a:gd name="T6" fmla="*/ 204 w 204"/>
                <a:gd name="T7" fmla="*/ 46 h 204"/>
              </a:gdLst>
              <a:ahLst/>
              <a:cxnLst>
                <a:cxn ang="0">
                  <a:pos x="T0" y="T1"/>
                </a:cxn>
                <a:cxn ang="0">
                  <a:pos x="T2" y="T3"/>
                </a:cxn>
                <a:cxn ang="0">
                  <a:pos x="T4" y="T5"/>
                </a:cxn>
                <a:cxn ang="0">
                  <a:pos x="T6" y="T7"/>
                </a:cxn>
              </a:cxnLst>
              <a:rect l="0" t="0" r="r" b="b"/>
              <a:pathLst>
                <a:path w="204" h="204">
                  <a:moveTo>
                    <a:pt x="204" y="46"/>
                  </a:moveTo>
                  <a:lnTo>
                    <a:pt x="0" y="204"/>
                  </a:lnTo>
                  <a:lnTo>
                    <a:pt x="158" y="0"/>
                  </a:lnTo>
                  <a:lnTo>
                    <a:pt x="204" y="4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49" name="组合 448"/>
          <p:cNvGrpSpPr/>
          <p:nvPr/>
        </p:nvGrpSpPr>
        <p:grpSpPr>
          <a:xfrm>
            <a:off x="3268473" y="3765166"/>
            <a:ext cx="286852" cy="286852"/>
            <a:chOff x="1562100" y="3513138"/>
            <a:chExt cx="946150" cy="946150"/>
          </a:xfrm>
        </p:grpSpPr>
        <p:sp>
          <p:nvSpPr>
            <p:cNvPr id="450" name="Freeform 39"/>
            <p:cNvSpPr/>
            <p:nvPr/>
          </p:nvSpPr>
          <p:spPr bwMode="auto">
            <a:xfrm>
              <a:off x="1562100" y="3513138"/>
              <a:ext cx="946150" cy="946150"/>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9 w 1463"/>
                <a:gd name="T31" fmla="*/ 1287 h 1463"/>
                <a:gd name="T32" fmla="*/ 97 w 1463"/>
                <a:gd name="T33" fmla="*/ 1366 h 1463"/>
                <a:gd name="T34" fmla="*/ 176 w 1463"/>
                <a:gd name="T35" fmla="*/ 1425 h 1463"/>
                <a:gd name="T36" fmla="*/ 363 w 1463"/>
                <a:gd name="T37" fmla="*/ 1462 h 1463"/>
                <a:gd name="T38" fmla="*/ 461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4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50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1 w 1463"/>
                <a:gd name="T69" fmla="*/ 1459 h 1463"/>
                <a:gd name="T70" fmla="*/ 363 w 1463"/>
                <a:gd name="T71" fmla="*/ 1458 h 1463"/>
                <a:gd name="T72" fmla="*/ 178 w 1463"/>
                <a:gd name="T73" fmla="*/ 1421 h 1463"/>
                <a:gd name="T74" fmla="*/ 99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8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100 w 1463"/>
                <a:gd name="T97" fmla="*/ 5 h 1463"/>
                <a:gd name="T98" fmla="*/ 1285 w 1463"/>
                <a:gd name="T99" fmla="*/ 42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7"/>
                    <a:pt x="1454"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6" y="0"/>
                    <a:pt x="1002" y="0"/>
                  </a:cubicBezTo>
                  <a:cubicBezTo>
                    <a:pt x="461" y="0"/>
                    <a:pt x="461" y="0"/>
                    <a:pt x="461" y="0"/>
                  </a:cubicBezTo>
                  <a:cubicBezTo>
                    <a:pt x="447" y="0"/>
                    <a:pt x="429" y="1"/>
                    <a:pt x="407" y="1"/>
                  </a:cubicBezTo>
                  <a:cubicBezTo>
                    <a:pt x="384" y="1"/>
                    <a:pt x="374" y="1"/>
                    <a:pt x="363" y="1"/>
                  </a:cubicBezTo>
                  <a:cubicBezTo>
                    <a:pt x="330" y="2"/>
                    <a:pt x="297" y="4"/>
                    <a:pt x="267" y="10"/>
                  </a:cubicBezTo>
                  <a:cubicBezTo>
                    <a:pt x="235" y="16"/>
                    <a:pt x="206" y="24"/>
                    <a:pt x="176" y="39"/>
                  </a:cubicBezTo>
                  <a:cubicBezTo>
                    <a:pt x="146" y="54"/>
                    <a:pt x="120" y="75"/>
                    <a:pt x="97" y="97"/>
                  </a:cubicBezTo>
                  <a:cubicBezTo>
                    <a:pt x="97" y="97"/>
                    <a:pt x="97" y="97"/>
                    <a:pt x="97" y="97"/>
                  </a:cubicBezTo>
                  <a:cubicBezTo>
                    <a:pt x="97" y="97"/>
                    <a:pt x="97" y="97"/>
                    <a:pt x="97" y="97"/>
                  </a:cubicBezTo>
                  <a:cubicBezTo>
                    <a:pt x="75" y="120"/>
                    <a:pt x="54" y="146"/>
                    <a:pt x="39" y="176"/>
                  </a:cubicBezTo>
                  <a:cubicBezTo>
                    <a:pt x="24" y="206"/>
                    <a:pt x="15" y="235"/>
                    <a:pt x="9" y="268"/>
                  </a:cubicBezTo>
                  <a:cubicBezTo>
                    <a:pt x="4" y="297"/>
                    <a:pt x="2" y="331"/>
                    <a:pt x="1" y="363"/>
                  </a:cubicBezTo>
                  <a:cubicBezTo>
                    <a:pt x="1" y="375"/>
                    <a:pt x="1" y="384"/>
                    <a:pt x="0" y="407"/>
                  </a:cubicBezTo>
                  <a:cubicBezTo>
                    <a:pt x="0" y="429"/>
                    <a:pt x="0" y="448"/>
                    <a:pt x="0" y="461"/>
                  </a:cubicBezTo>
                  <a:cubicBezTo>
                    <a:pt x="0" y="1003"/>
                    <a:pt x="0" y="1003"/>
                    <a:pt x="0" y="1003"/>
                  </a:cubicBezTo>
                  <a:cubicBezTo>
                    <a:pt x="0" y="1016"/>
                    <a:pt x="0" y="1034"/>
                    <a:pt x="0" y="1056"/>
                  </a:cubicBezTo>
                  <a:cubicBezTo>
                    <a:pt x="1" y="1079"/>
                    <a:pt x="1" y="1089"/>
                    <a:pt x="1" y="1100"/>
                  </a:cubicBezTo>
                  <a:cubicBezTo>
                    <a:pt x="2" y="1133"/>
                    <a:pt x="4" y="1166"/>
                    <a:pt x="9" y="1196"/>
                  </a:cubicBezTo>
                  <a:cubicBezTo>
                    <a:pt x="15" y="1228"/>
                    <a:pt x="24" y="1258"/>
                    <a:pt x="39"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6" y="1439"/>
                    <a:pt x="235" y="1448"/>
                    <a:pt x="267" y="1454"/>
                  </a:cubicBezTo>
                  <a:cubicBezTo>
                    <a:pt x="297" y="1459"/>
                    <a:pt x="330" y="1462"/>
                    <a:pt x="363" y="1462"/>
                  </a:cubicBezTo>
                  <a:cubicBezTo>
                    <a:pt x="374" y="1462"/>
                    <a:pt x="384" y="1463"/>
                    <a:pt x="407" y="1463"/>
                  </a:cubicBezTo>
                  <a:cubicBezTo>
                    <a:pt x="429" y="1463"/>
                    <a:pt x="447" y="1463"/>
                    <a:pt x="461" y="1463"/>
                  </a:cubicBezTo>
                  <a:cubicBezTo>
                    <a:pt x="1002" y="1463"/>
                    <a:pt x="1002" y="1463"/>
                    <a:pt x="1002" y="1463"/>
                  </a:cubicBezTo>
                  <a:cubicBezTo>
                    <a:pt x="1016"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4"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50" y="1195"/>
                  </a:cubicBezTo>
                  <a:cubicBezTo>
                    <a:pt x="1444"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5" y="1406"/>
                    <a:pt x="1285" y="1421"/>
                  </a:cubicBezTo>
                  <a:cubicBezTo>
                    <a:pt x="1256" y="1436"/>
                    <a:pt x="1227" y="1444"/>
                    <a:pt x="1195" y="1450"/>
                  </a:cubicBezTo>
                  <a:cubicBezTo>
                    <a:pt x="1165" y="1455"/>
                    <a:pt x="1132" y="1458"/>
                    <a:pt x="1100" y="1458"/>
                  </a:cubicBezTo>
                  <a:cubicBezTo>
                    <a:pt x="1089" y="1458"/>
                    <a:pt x="1079" y="1459"/>
                    <a:pt x="1056" y="1459"/>
                  </a:cubicBezTo>
                  <a:cubicBezTo>
                    <a:pt x="1034" y="1459"/>
                    <a:pt x="1016" y="1459"/>
                    <a:pt x="1002" y="1459"/>
                  </a:cubicBezTo>
                  <a:cubicBezTo>
                    <a:pt x="461" y="1459"/>
                    <a:pt x="461" y="1459"/>
                    <a:pt x="461" y="1459"/>
                  </a:cubicBezTo>
                  <a:cubicBezTo>
                    <a:pt x="447" y="1459"/>
                    <a:pt x="429" y="1459"/>
                    <a:pt x="407" y="1459"/>
                  </a:cubicBezTo>
                  <a:cubicBezTo>
                    <a:pt x="384" y="1459"/>
                    <a:pt x="374" y="1458"/>
                    <a:pt x="363" y="1458"/>
                  </a:cubicBezTo>
                  <a:cubicBezTo>
                    <a:pt x="331" y="1458"/>
                    <a:pt x="298" y="1455"/>
                    <a:pt x="268" y="1450"/>
                  </a:cubicBezTo>
                  <a:cubicBezTo>
                    <a:pt x="236" y="1444"/>
                    <a:pt x="207" y="1436"/>
                    <a:pt x="178" y="1421"/>
                  </a:cubicBezTo>
                  <a:cubicBezTo>
                    <a:pt x="148" y="1406"/>
                    <a:pt x="123" y="1385"/>
                    <a:pt x="100" y="1363"/>
                  </a:cubicBezTo>
                  <a:cubicBezTo>
                    <a:pt x="99" y="1365"/>
                    <a:pt x="99" y="1365"/>
                    <a:pt x="99" y="1365"/>
                  </a:cubicBezTo>
                  <a:cubicBezTo>
                    <a:pt x="100" y="1363"/>
                    <a:pt x="100" y="1363"/>
                    <a:pt x="100" y="1363"/>
                  </a:cubicBezTo>
                  <a:cubicBezTo>
                    <a:pt x="78" y="1340"/>
                    <a:pt x="57" y="1315"/>
                    <a:pt x="42" y="1285"/>
                  </a:cubicBezTo>
                  <a:cubicBezTo>
                    <a:pt x="27" y="1256"/>
                    <a:pt x="19" y="1227"/>
                    <a:pt x="13" y="1195"/>
                  </a:cubicBezTo>
                  <a:cubicBezTo>
                    <a:pt x="8" y="1166"/>
                    <a:pt x="6" y="1133"/>
                    <a:pt x="5" y="1100"/>
                  </a:cubicBezTo>
                  <a:cubicBezTo>
                    <a:pt x="5" y="1089"/>
                    <a:pt x="5" y="1079"/>
                    <a:pt x="4" y="1056"/>
                  </a:cubicBezTo>
                  <a:cubicBezTo>
                    <a:pt x="4" y="1034"/>
                    <a:pt x="4" y="1016"/>
                    <a:pt x="4" y="1003"/>
                  </a:cubicBezTo>
                  <a:cubicBezTo>
                    <a:pt x="4" y="461"/>
                    <a:pt x="4" y="461"/>
                    <a:pt x="4" y="461"/>
                  </a:cubicBezTo>
                  <a:cubicBezTo>
                    <a:pt x="4" y="448"/>
                    <a:pt x="4" y="429"/>
                    <a:pt x="4" y="407"/>
                  </a:cubicBezTo>
                  <a:cubicBezTo>
                    <a:pt x="5" y="384"/>
                    <a:pt x="5" y="375"/>
                    <a:pt x="5" y="364"/>
                  </a:cubicBezTo>
                  <a:cubicBezTo>
                    <a:pt x="6" y="331"/>
                    <a:pt x="8" y="298"/>
                    <a:pt x="13" y="268"/>
                  </a:cubicBezTo>
                  <a:cubicBezTo>
                    <a:pt x="19" y="236"/>
                    <a:pt x="27" y="207"/>
                    <a:pt x="42" y="178"/>
                  </a:cubicBezTo>
                  <a:cubicBezTo>
                    <a:pt x="57" y="149"/>
                    <a:pt x="78" y="123"/>
                    <a:pt x="100" y="100"/>
                  </a:cubicBezTo>
                  <a:cubicBezTo>
                    <a:pt x="99" y="99"/>
                    <a:pt x="99" y="99"/>
                    <a:pt x="99" y="99"/>
                  </a:cubicBezTo>
                  <a:cubicBezTo>
                    <a:pt x="100" y="100"/>
                    <a:pt x="100" y="100"/>
                    <a:pt x="100" y="100"/>
                  </a:cubicBezTo>
                  <a:cubicBezTo>
                    <a:pt x="123" y="78"/>
                    <a:pt x="148" y="57"/>
                    <a:pt x="178" y="42"/>
                  </a:cubicBezTo>
                  <a:cubicBezTo>
                    <a:pt x="207" y="28"/>
                    <a:pt x="236" y="20"/>
                    <a:pt x="268" y="14"/>
                  </a:cubicBezTo>
                  <a:cubicBezTo>
                    <a:pt x="298" y="8"/>
                    <a:pt x="331" y="6"/>
                    <a:pt x="363" y="5"/>
                  </a:cubicBezTo>
                  <a:cubicBezTo>
                    <a:pt x="374" y="5"/>
                    <a:pt x="384" y="5"/>
                    <a:pt x="407" y="5"/>
                  </a:cubicBezTo>
                  <a:cubicBezTo>
                    <a:pt x="429" y="5"/>
                    <a:pt x="447" y="4"/>
                    <a:pt x="461" y="4"/>
                  </a:cubicBezTo>
                  <a:cubicBezTo>
                    <a:pt x="1002" y="4"/>
                    <a:pt x="1002" y="4"/>
                    <a:pt x="1002" y="4"/>
                  </a:cubicBezTo>
                  <a:cubicBezTo>
                    <a:pt x="1016" y="4"/>
                    <a:pt x="1034" y="5"/>
                    <a:pt x="1056" y="5"/>
                  </a:cubicBezTo>
                  <a:cubicBezTo>
                    <a:pt x="1079" y="5"/>
                    <a:pt x="1089" y="5"/>
                    <a:pt x="1100" y="5"/>
                  </a:cubicBezTo>
                  <a:cubicBezTo>
                    <a:pt x="1132" y="6"/>
                    <a:pt x="1165" y="8"/>
                    <a:pt x="1195" y="14"/>
                  </a:cubicBezTo>
                  <a:cubicBezTo>
                    <a:pt x="1227" y="20"/>
                    <a:pt x="1256" y="28"/>
                    <a:pt x="1285" y="42"/>
                  </a:cubicBezTo>
                  <a:cubicBezTo>
                    <a:pt x="1315"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4" y="236"/>
                    <a:pt x="1450" y="268"/>
                  </a:cubicBezTo>
                  <a:cubicBezTo>
                    <a:pt x="1455" y="298"/>
                    <a:pt x="1457" y="331"/>
                    <a:pt x="1458" y="364"/>
                  </a:cubicBezTo>
                  <a:cubicBezTo>
                    <a:pt x="1458" y="375"/>
                    <a:pt x="1458" y="384"/>
                    <a:pt x="1458" y="407"/>
                  </a:cubicBezTo>
                  <a:cubicBezTo>
                    <a:pt x="1459" y="429"/>
                    <a:pt x="1459" y="448"/>
                    <a:pt x="1459" y="461"/>
                  </a:cubicBezTo>
                  <a:cubicBezTo>
                    <a:pt x="1461" y="461"/>
                    <a:pt x="1461" y="461"/>
                    <a:pt x="1461" y="461"/>
                  </a:cubicBezTo>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40"/>
            <p:cNvSpPr>
              <a:spLocks noEditPoints="1"/>
            </p:cNvSpPr>
            <p:nvPr/>
          </p:nvSpPr>
          <p:spPr bwMode="auto">
            <a:xfrm>
              <a:off x="2060575" y="3865563"/>
              <a:ext cx="385763" cy="255587"/>
            </a:xfrm>
            <a:custGeom>
              <a:avLst/>
              <a:gdLst>
                <a:gd name="T0" fmla="*/ 1 w 598"/>
                <a:gd name="T1" fmla="*/ 179 h 394"/>
                <a:gd name="T2" fmla="*/ 0 w 598"/>
                <a:gd name="T3" fmla="*/ 196 h 394"/>
                <a:gd name="T4" fmla="*/ 1 w 598"/>
                <a:gd name="T5" fmla="*/ 212 h 394"/>
                <a:gd name="T6" fmla="*/ 24 w 598"/>
                <a:gd name="T7" fmla="*/ 195 h 394"/>
                <a:gd name="T8" fmla="*/ 1 w 598"/>
                <a:gd name="T9" fmla="*/ 179 h 394"/>
                <a:gd name="T10" fmla="*/ 439 w 598"/>
                <a:gd name="T11" fmla="*/ 0 h 394"/>
                <a:gd name="T12" fmla="*/ 410 w 598"/>
                <a:gd name="T13" fmla="*/ 35 h 394"/>
                <a:gd name="T14" fmla="*/ 280 w 598"/>
                <a:gd name="T15" fmla="*/ 165 h 394"/>
                <a:gd name="T16" fmla="*/ 239 w 598"/>
                <a:gd name="T17" fmla="*/ 197 h 394"/>
                <a:gd name="T18" fmla="*/ 277 w 598"/>
                <a:gd name="T19" fmla="*/ 228 h 394"/>
                <a:gd name="T20" fmla="*/ 407 w 598"/>
                <a:gd name="T21" fmla="*/ 358 h 394"/>
                <a:gd name="T22" fmla="*/ 436 w 598"/>
                <a:gd name="T23" fmla="*/ 394 h 394"/>
                <a:gd name="T24" fmla="*/ 598 w 598"/>
                <a:gd name="T25" fmla="*/ 196 h 394"/>
                <a:gd name="T26" fmla="*/ 439 w 598"/>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4">
                  <a:moveTo>
                    <a:pt x="1" y="179"/>
                  </a:moveTo>
                  <a:cubicBezTo>
                    <a:pt x="1" y="184"/>
                    <a:pt x="0" y="190"/>
                    <a:pt x="0" y="196"/>
                  </a:cubicBezTo>
                  <a:cubicBezTo>
                    <a:pt x="0" y="202"/>
                    <a:pt x="1" y="207"/>
                    <a:pt x="1" y="212"/>
                  </a:cubicBezTo>
                  <a:cubicBezTo>
                    <a:pt x="8" y="206"/>
                    <a:pt x="16" y="200"/>
                    <a:pt x="24" y="195"/>
                  </a:cubicBezTo>
                  <a:cubicBezTo>
                    <a:pt x="16" y="190"/>
                    <a:pt x="8" y="185"/>
                    <a:pt x="1" y="179"/>
                  </a:cubicBezTo>
                  <a:moveTo>
                    <a:pt x="439" y="0"/>
                  </a:moveTo>
                  <a:cubicBezTo>
                    <a:pt x="431" y="12"/>
                    <a:pt x="421" y="24"/>
                    <a:pt x="410" y="35"/>
                  </a:cubicBezTo>
                  <a:cubicBezTo>
                    <a:pt x="280" y="165"/>
                    <a:pt x="280" y="165"/>
                    <a:pt x="280" y="165"/>
                  </a:cubicBezTo>
                  <a:cubicBezTo>
                    <a:pt x="267" y="178"/>
                    <a:pt x="254" y="189"/>
                    <a:pt x="239" y="197"/>
                  </a:cubicBezTo>
                  <a:cubicBezTo>
                    <a:pt x="252" y="206"/>
                    <a:pt x="265" y="216"/>
                    <a:pt x="277" y="228"/>
                  </a:cubicBezTo>
                  <a:cubicBezTo>
                    <a:pt x="407" y="358"/>
                    <a:pt x="407" y="358"/>
                    <a:pt x="407" y="358"/>
                  </a:cubicBezTo>
                  <a:cubicBezTo>
                    <a:pt x="418" y="369"/>
                    <a:pt x="428" y="381"/>
                    <a:pt x="436" y="394"/>
                  </a:cubicBezTo>
                  <a:cubicBezTo>
                    <a:pt x="529" y="374"/>
                    <a:pt x="598" y="293"/>
                    <a:pt x="598" y="196"/>
                  </a:cubicBezTo>
                  <a:cubicBezTo>
                    <a:pt x="598" y="101"/>
                    <a:pt x="530" y="21"/>
                    <a:pt x="439" y="0"/>
                  </a:cubicBezTo>
                </a:path>
              </a:pathLst>
            </a:custGeom>
            <a:solidFill>
              <a:srgbClr val="B9D0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Freeform 41"/>
            <p:cNvSpPr>
              <a:spLocks noEditPoints="1"/>
            </p:cNvSpPr>
            <p:nvPr/>
          </p:nvSpPr>
          <p:spPr bwMode="auto">
            <a:xfrm>
              <a:off x="1620838" y="3860800"/>
              <a:ext cx="387350" cy="255587"/>
            </a:xfrm>
            <a:custGeom>
              <a:avLst/>
              <a:gdLst>
                <a:gd name="T0" fmla="*/ 598 w 598"/>
                <a:gd name="T1" fmla="*/ 180 h 396"/>
                <a:gd name="T2" fmla="*/ 572 w 598"/>
                <a:gd name="T3" fmla="*/ 198 h 396"/>
                <a:gd name="T4" fmla="*/ 598 w 598"/>
                <a:gd name="T5" fmla="*/ 216 h 396"/>
                <a:gd name="T6" fmla="*/ 598 w 598"/>
                <a:gd name="T7" fmla="*/ 198 h 396"/>
                <a:gd name="T8" fmla="*/ 598 w 598"/>
                <a:gd name="T9" fmla="*/ 180 h 396"/>
                <a:gd name="T10" fmla="*/ 165 w 598"/>
                <a:gd name="T11" fmla="*/ 0 h 396"/>
                <a:gd name="T12" fmla="*/ 0 w 598"/>
                <a:gd name="T13" fmla="*/ 198 h 396"/>
                <a:gd name="T14" fmla="*/ 165 w 598"/>
                <a:gd name="T15" fmla="*/ 396 h 396"/>
                <a:gd name="T16" fmla="*/ 192 w 598"/>
                <a:gd name="T17" fmla="*/ 363 h 396"/>
                <a:gd name="T18" fmla="*/ 323 w 598"/>
                <a:gd name="T19" fmla="*/ 232 h 396"/>
                <a:gd name="T20" fmla="*/ 368 w 598"/>
                <a:gd name="T21" fmla="*/ 198 h 396"/>
                <a:gd name="T22" fmla="*/ 323 w 598"/>
                <a:gd name="T23" fmla="*/ 164 h 396"/>
                <a:gd name="T24" fmla="*/ 192 w 598"/>
                <a:gd name="T25" fmla="*/ 33 h 396"/>
                <a:gd name="T26" fmla="*/ 165 w 598"/>
                <a:gd name="T27" fmla="*/ 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6">
                  <a:moveTo>
                    <a:pt x="598" y="180"/>
                  </a:moveTo>
                  <a:cubicBezTo>
                    <a:pt x="589" y="187"/>
                    <a:pt x="581" y="193"/>
                    <a:pt x="572" y="198"/>
                  </a:cubicBezTo>
                  <a:cubicBezTo>
                    <a:pt x="581" y="203"/>
                    <a:pt x="589" y="209"/>
                    <a:pt x="598" y="216"/>
                  </a:cubicBezTo>
                  <a:cubicBezTo>
                    <a:pt x="598" y="210"/>
                    <a:pt x="598" y="204"/>
                    <a:pt x="598" y="198"/>
                  </a:cubicBezTo>
                  <a:cubicBezTo>
                    <a:pt x="598" y="192"/>
                    <a:pt x="598" y="186"/>
                    <a:pt x="598" y="180"/>
                  </a:cubicBezTo>
                  <a:moveTo>
                    <a:pt x="165" y="0"/>
                  </a:moveTo>
                  <a:cubicBezTo>
                    <a:pt x="71" y="19"/>
                    <a:pt x="0" y="100"/>
                    <a:pt x="0" y="198"/>
                  </a:cubicBezTo>
                  <a:cubicBezTo>
                    <a:pt x="0" y="295"/>
                    <a:pt x="71" y="377"/>
                    <a:pt x="165" y="396"/>
                  </a:cubicBezTo>
                  <a:cubicBezTo>
                    <a:pt x="173" y="384"/>
                    <a:pt x="182" y="373"/>
                    <a:pt x="192" y="363"/>
                  </a:cubicBezTo>
                  <a:cubicBezTo>
                    <a:pt x="323" y="232"/>
                    <a:pt x="323" y="232"/>
                    <a:pt x="323" y="232"/>
                  </a:cubicBezTo>
                  <a:cubicBezTo>
                    <a:pt x="336" y="219"/>
                    <a:pt x="352" y="207"/>
                    <a:pt x="368" y="198"/>
                  </a:cubicBezTo>
                  <a:cubicBezTo>
                    <a:pt x="351" y="189"/>
                    <a:pt x="336" y="177"/>
                    <a:pt x="323" y="164"/>
                  </a:cubicBezTo>
                  <a:cubicBezTo>
                    <a:pt x="192" y="33"/>
                    <a:pt x="192" y="33"/>
                    <a:pt x="192" y="33"/>
                  </a:cubicBezTo>
                  <a:cubicBezTo>
                    <a:pt x="182" y="23"/>
                    <a:pt x="173" y="12"/>
                    <a:pt x="165" y="0"/>
                  </a:cubicBezTo>
                </a:path>
              </a:pathLst>
            </a:custGeom>
            <a:solidFill>
              <a:srgbClr val="C784B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42"/>
            <p:cNvSpPr>
              <a:spLocks noEditPoints="1"/>
            </p:cNvSpPr>
            <p:nvPr/>
          </p:nvSpPr>
          <p:spPr bwMode="auto">
            <a:xfrm>
              <a:off x="1908175" y="4017963"/>
              <a:ext cx="254000" cy="385762"/>
            </a:xfrm>
            <a:custGeom>
              <a:avLst/>
              <a:gdLst>
                <a:gd name="T0" fmla="*/ 195 w 394"/>
                <a:gd name="T1" fmla="*/ 237 h 598"/>
                <a:gd name="T2" fmla="*/ 165 w 394"/>
                <a:gd name="T3" fmla="*/ 275 h 598"/>
                <a:gd name="T4" fmla="*/ 35 w 394"/>
                <a:gd name="T5" fmla="*/ 405 h 598"/>
                <a:gd name="T6" fmla="*/ 0 w 394"/>
                <a:gd name="T7" fmla="*/ 433 h 598"/>
                <a:gd name="T8" fmla="*/ 197 w 394"/>
                <a:gd name="T9" fmla="*/ 598 h 598"/>
                <a:gd name="T10" fmla="*/ 394 w 394"/>
                <a:gd name="T11" fmla="*/ 438 h 598"/>
                <a:gd name="T12" fmla="*/ 358 w 394"/>
                <a:gd name="T13" fmla="*/ 408 h 598"/>
                <a:gd name="T14" fmla="*/ 227 w 394"/>
                <a:gd name="T15" fmla="*/ 278 h 598"/>
                <a:gd name="T16" fmla="*/ 195 w 394"/>
                <a:gd name="T17" fmla="*/ 237 h 598"/>
                <a:gd name="T18" fmla="*/ 197 w 394"/>
                <a:gd name="T19" fmla="*/ 0 h 598"/>
                <a:gd name="T20" fmla="*/ 182 w 394"/>
                <a:gd name="T21" fmla="*/ 1 h 598"/>
                <a:gd name="T22" fmla="*/ 197 w 394"/>
                <a:gd name="T23" fmla="*/ 22 h 598"/>
                <a:gd name="T24" fmla="*/ 213 w 394"/>
                <a:gd name="T25" fmla="*/ 1 h 598"/>
                <a:gd name="T26" fmla="*/ 197 w 394"/>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4" h="598">
                  <a:moveTo>
                    <a:pt x="195" y="237"/>
                  </a:moveTo>
                  <a:cubicBezTo>
                    <a:pt x="187" y="250"/>
                    <a:pt x="177" y="263"/>
                    <a:pt x="165" y="275"/>
                  </a:cubicBezTo>
                  <a:cubicBezTo>
                    <a:pt x="35" y="405"/>
                    <a:pt x="35" y="405"/>
                    <a:pt x="35" y="405"/>
                  </a:cubicBezTo>
                  <a:cubicBezTo>
                    <a:pt x="24" y="416"/>
                    <a:pt x="12" y="425"/>
                    <a:pt x="0" y="433"/>
                  </a:cubicBezTo>
                  <a:cubicBezTo>
                    <a:pt x="19" y="528"/>
                    <a:pt x="100" y="598"/>
                    <a:pt x="197" y="598"/>
                  </a:cubicBezTo>
                  <a:cubicBezTo>
                    <a:pt x="293" y="598"/>
                    <a:pt x="374" y="530"/>
                    <a:pt x="394" y="438"/>
                  </a:cubicBezTo>
                  <a:cubicBezTo>
                    <a:pt x="381" y="429"/>
                    <a:pt x="369" y="420"/>
                    <a:pt x="358" y="408"/>
                  </a:cubicBezTo>
                  <a:cubicBezTo>
                    <a:pt x="227" y="278"/>
                    <a:pt x="227" y="278"/>
                    <a:pt x="227" y="278"/>
                  </a:cubicBezTo>
                  <a:cubicBezTo>
                    <a:pt x="215" y="265"/>
                    <a:pt x="204" y="252"/>
                    <a:pt x="195" y="237"/>
                  </a:cubicBezTo>
                  <a:moveTo>
                    <a:pt x="197" y="0"/>
                  </a:moveTo>
                  <a:cubicBezTo>
                    <a:pt x="192" y="0"/>
                    <a:pt x="187" y="1"/>
                    <a:pt x="182" y="1"/>
                  </a:cubicBezTo>
                  <a:cubicBezTo>
                    <a:pt x="188" y="8"/>
                    <a:pt x="193" y="15"/>
                    <a:pt x="197" y="22"/>
                  </a:cubicBezTo>
                  <a:cubicBezTo>
                    <a:pt x="202" y="15"/>
                    <a:pt x="207" y="8"/>
                    <a:pt x="213" y="1"/>
                  </a:cubicBezTo>
                  <a:cubicBezTo>
                    <a:pt x="208" y="1"/>
                    <a:pt x="203" y="0"/>
                    <a:pt x="197" y="0"/>
                  </a:cubicBezTo>
                </a:path>
              </a:pathLst>
            </a:custGeom>
            <a:solidFill>
              <a:srgbClr val="7EA9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43"/>
            <p:cNvSpPr>
              <a:spLocks noEditPoints="1"/>
            </p:cNvSpPr>
            <p:nvPr/>
          </p:nvSpPr>
          <p:spPr bwMode="auto">
            <a:xfrm>
              <a:off x="1909763" y="3581400"/>
              <a:ext cx="254000" cy="387350"/>
            </a:xfrm>
            <a:custGeom>
              <a:avLst/>
              <a:gdLst>
                <a:gd name="T0" fmla="*/ 193 w 393"/>
                <a:gd name="T1" fmla="*/ 567 h 598"/>
                <a:gd name="T2" fmla="*/ 170 w 393"/>
                <a:gd name="T3" fmla="*/ 596 h 598"/>
                <a:gd name="T4" fmla="*/ 195 w 393"/>
                <a:gd name="T5" fmla="*/ 598 h 598"/>
                <a:gd name="T6" fmla="*/ 214 w 393"/>
                <a:gd name="T7" fmla="*/ 597 h 598"/>
                <a:gd name="T8" fmla="*/ 193 w 393"/>
                <a:gd name="T9" fmla="*/ 567 h 598"/>
                <a:gd name="T10" fmla="*/ 195 w 393"/>
                <a:gd name="T11" fmla="*/ 0 h 598"/>
                <a:gd name="T12" fmla="*/ 0 w 393"/>
                <a:gd name="T13" fmla="*/ 153 h 598"/>
                <a:gd name="T14" fmla="*/ 33 w 393"/>
                <a:gd name="T15" fmla="*/ 180 h 598"/>
                <a:gd name="T16" fmla="*/ 163 w 393"/>
                <a:gd name="T17" fmla="*/ 310 h 598"/>
                <a:gd name="T18" fmla="*/ 199 w 393"/>
                <a:gd name="T19" fmla="*/ 357 h 598"/>
                <a:gd name="T20" fmla="*/ 228 w 393"/>
                <a:gd name="T21" fmla="*/ 320 h 598"/>
                <a:gd name="T22" fmla="*/ 359 w 393"/>
                <a:gd name="T23" fmla="*/ 190 h 598"/>
                <a:gd name="T24" fmla="*/ 393 w 393"/>
                <a:gd name="T25" fmla="*/ 162 h 598"/>
                <a:gd name="T26" fmla="*/ 195 w 393"/>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3" h="598">
                  <a:moveTo>
                    <a:pt x="193" y="567"/>
                  </a:moveTo>
                  <a:cubicBezTo>
                    <a:pt x="186" y="577"/>
                    <a:pt x="179" y="587"/>
                    <a:pt x="170" y="596"/>
                  </a:cubicBezTo>
                  <a:cubicBezTo>
                    <a:pt x="178" y="597"/>
                    <a:pt x="187" y="598"/>
                    <a:pt x="195" y="598"/>
                  </a:cubicBezTo>
                  <a:cubicBezTo>
                    <a:pt x="202" y="598"/>
                    <a:pt x="208" y="597"/>
                    <a:pt x="214" y="597"/>
                  </a:cubicBezTo>
                  <a:cubicBezTo>
                    <a:pt x="206" y="587"/>
                    <a:pt x="199" y="577"/>
                    <a:pt x="193" y="567"/>
                  </a:cubicBezTo>
                  <a:moveTo>
                    <a:pt x="195" y="0"/>
                  </a:moveTo>
                  <a:cubicBezTo>
                    <a:pt x="102" y="0"/>
                    <a:pt x="23" y="65"/>
                    <a:pt x="0" y="153"/>
                  </a:cubicBezTo>
                  <a:cubicBezTo>
                    <a:pt x="12" y="161"/>
                    <a:pt x="23" y="170"/>
                    <a:pt x="33" y="180"/>
                  </a:cubicBezTo>
                  <a:cubicBezTo>
                    <a:pt x="163" y="310"/>
                    <a:pt x="163" y="310"/>
                    <a:pt x="163" y="310"/>
                  </a:cubicBezTo>
                  <a:cubicBezTo>
                    <a:pt x="178" y="325"/>
                    <a:pt x="189" y="340"/>
                    <a:pt x="199" y="357"/>
                  </a:cubicBezTo>
                  <a:cubicBezTo>
                    <a:pt x="207" y="344"/>
                    <a:pt x="217" y="332"/>
                    <a:pt x="228" y="320"/>
                  </a:cubicBezTo>
                  <a:cubicBezTo>
                    <a:pt x="359" y="190"/>
                    <a:pt x="359" y="190"/>
                    <a:pt x="359" y="190"/>
                  </a:cubicBezTo>
                  <a:cubicBezTo>
                    <a:pt x="369" y="179"/>
                    <a:pt x="381" y="170"/>
                    <a:pt x="393" y="162"/>
                  </a:cubicBezTo>
                  <a:cubicBezTo>
                    <a:pt x="373" y="69"/>
                    <a:pt x="292" y="0"/>
                    <a:pt x="195" y="0"/>
                  </a:cubicBezTo>
                </a:path>
              </a:pathLst>
            </a:custGeom>
            <a:solidFill>
              <a:srgbClr val="F598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44"/>
            <p:cNvSpPr>
              <a:spLocks noEditPoints="1"/>
            </p:cNvSpPr>
            <p:nvPr/>
          </p:nvSpPr>
          <p:spPr bwMode="auto">
            <a:xfrm>
              <a:off x="1693863" y="4000500"/>
              <a:ext cx="331788" cy="319087"/>
            </a:xfrm>
            <a:custGeom>
              <a:avLst/>
              <a:gdLst>
                <a:gd name="T0" fmla="*/ 335 w 513"/>
                <a:gd name="T1" fmla="*/ 177 h 494"/>
                <a:gd name="T2" fmla="*/ 279 w 513"/>
                <a:gd name="T3" fmla="*/ 184 h 494"/>
                <a:gd name="T4" fmla="*/ 95 w 513"/>
                <a:gd name="T5" fmla="*/ 184 h 494"/>
                <a:gd name="T6" fmla="*/ 53 w 513"/>
                <a:gd name="T7" fmla="*/ 180 h 494"/>
                <a:gd name="T8" fmla="*/ 77 w 513"/>
                <a:gd name="T9" fmla="*/ 436 h 494"/>
                <a:gd name="T10" fmla="*/ 218 w 513"/>
                <a:gd name="T11" fmla="*/ 494 h 494"/>
                <a:gd name="T12" fmla="*/ 331 w 513"/>
                <a:gd name="T13" fmla="*/ 460 h 494"/>
                <a:gd name="T14" fmla="*/ 327 w 513"/>
                <a:gd name="T15" fmla="*/ 419 h 494"/>
                <a:gd name="T16" fmla="*/ 327 w 513"/>
                <a:gd name="T17" fmla="*/ 234 h 494"/>
                <a:gd name="T18" fmla="*/ 335 w 513"/>
                <a:gd name="T19" fmla="*/ 177 h 494"/>
                <a:gd name="T20" fmla="*/ 486 w 513"/>
                <a:gd name="T21" fmla="*/ 0 h 494"/>
                <a:gd name="T22" fmla="*/ 480 w 513"/>
                <a:gd name="T23" fmla="*/ 34 h 494"/>
                <a:gd name="T24" fmla="*/ 513 w 513"/>
                <a:gd name="T25" fmla="*/ 28 h 494"/>
                <a:gd name="T26" fmla="*/ 500 w 513"/>
                <a:gd name="T27" fmla="*/ 13 h 494"/>
                <a:gd name="T28" fmla="*/ 486 w 51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3" h="494">
                  <a:moveTo>
                    <a:pt x="335" y="177"/>
                  </a:moveTo>
                  <a:cubicBezTo>
                    <a:pt x="317" y="181"/>
                    <a:pt x="299" y="184"/>
                    <a:pt x="279" y="184"/>
                  </a:cubicBezTo>
                  <a:cubicBezTo>
                    <a:pt x="95" y="184"/>
                    <a:pt x="95" y="184"/>
                    <a:pt x="95" y="184"/>
                  </a:cubicBezTo>
                  <a:cubicBezTo>
                    <a:pt x="81" y="184"/>
                    <a:pt x="67" y="182"/>
                    <a:pt x="53" y="180"/>
                  </a:cubicBezTo>
                  <a:cubicBezTo>
                    <a:pt x="0" y="260"/>
                    <a:pt x="8" y="367"/>
                    <a:pt x="77" y="436"/>
                  </a:cubicBezTo>
                  <a:cubicBezTo>
                    <a:pt x="116" y="474"/>
                    <a:pt x="167" y="494"/>
                    <a:pt x="218" y="494"/>
                  </a:cubicBezTo>
                  <a:cubicBezTo>
                    <a:pt x="257" y="494"/>
                    <a:pt x="296" y="483"/>
                    <a:pt x="331" y="460"/>
                  </a:cubicBezTo>
                  <a:cubicBezTo>
                    <a:pt x="328" y="447"/>
                    <a:pt x="327" y="433"/>
                    <a:pt x="327" y="419"/>
                  </a:cubicBezTo>
                  <a:cubicBezTo>
                    <a:pt x="327" y="234"/>
                    <a:pt x="327" y="234"/>
                    <a:pt x="327" y="234"/>
                  </a:cubicBezTo>
                  <a:cubicBezTo>
                    <a:pt x="327" y="214"/>
                    <a:pt x="329" y="195"/>
                    <a:pt x="335" y="177"/>
                  </a:cubicBezTo>
                  <a:moveTo>
                    <a:pt x="486" y="0"/>
                  </a:moveTo>
                  <a:cubicBezTo>
                    <a:pt x="484" y="11"/>
                    <a:pt x="482" y="23"/>
                    <a:pt x="480" y="34"/>
                  </a:cubicBezTo>
                  <a:cubicBezTo>
                    <a:pt x="490" y="31"/>
                    <a:pt x="502" y="29"/>
                    <a:pt x="513" y="28"/>
                  </a:cubicBezTo>
                  <a:cubicBezTo>
                    <a:pt x="509" y="23"/>
                    <a:pt x="505" y="18"/>
                    <a:pt x="500" y="13"/>
                  </a:cubicBezTo>
                  <a:cubicBezTo>
                    <a:pt x="495" y="8"/>
                    <a:pt x="490" y="4"/>
                    <a:pt x="486" y="0"/>
                  </a:cubicBezTo>
                </a:path>
              </a:pathLst>
            </a:custGeom>
            <a:solidFill>
              <a:srgbClr val="A28D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Freeform 45"/>
            <p:cNvSpPr/>
            <p:nvPr/>
          </p:nvSpPr>
          <p:spPr bwMode="auto">
            <a:xfrm>
              <a:off x="1728788" y="3989388"/>
              <a:ext cx="279400" cy="130175"/>
            </a:xfrm>
            <a:custGeom>
              <a:avLst/>
              <a:gdLst>
                <a:gd name="T0" fmla="*/ 407 w 433"/>
                <a:gd name="T1" fmla="*/ 0 h 202"/>
                <a:gd name="T2" fmla="*/ 305 w 433"/>
                <a:gd name="T3" fmla="*/ 27 h 202"/>
                <a:gd name="T4" fmla="*/ 203 w 433"/>
                <a:gd name="T5" fmla="*/ 0 h 202"/>
                <a:gd name="T6" fmla="*/ 158 w 433"/>
                <a:gd name="T7" fmla="*/ 34 h 202"/>
                <a:gd name="T8" fmla="*/ 27 w 433"/>
                <a:gd name="T9" fmla="*/ 165 h 202"/>
                <a:gd name="T10" fmla="*/ 0 w 433"/>
                <a:gd name="T11" fmla="*/ 198 h 202"/>
                <a:gd name="T12" fmla="*/ 42 w 433"/>
                <a:gd name="T13" fmla="*/ 202 h 202"/>
                <a:gd name="T14" fmla="*/ 226 w 433"/>
                <a:gd name="T15" fmla="*/ 202 h 202"/>
                <a:gd name="T16" fmla="*/ 282 w 433"/>
                <a:gd name="T17" fmla="*/ 195 h 202"/>
                <a:gd name="T18" fmla="*/ 427 w 433"/>
                <a:gd name="T19" fmla="*/ 52 h 202"/>
                <a:gd name="T20" fmla="*/ 433 w 433"/>
                <a:gd name="T21" fmla="*/ 18 h 202"/>
                <a:gd name="T22" fmla="*/ 407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407" y="0"/>
                  </a:moveTo>
                  <a:cubicBezTo>
                    <a:pt x="376" y="18"/>
                    <a:pt x="341" y="27"/>
                    <a:pt x="305" y="27"/>
                  </a:cubicBezTo>
                  <a:cubicBezTo>
                    <a:pt x="270" y="27"/>
                    <a:pt x="234" y="18"/>
                    <a:pt x="203" y="0"/>
                  </a:cubicBezTo>
                  <a:cubicBezTo>
                    <a:pt x="187" y="9"/>
                    <a:pt x="171" y="21"/>
                    <a:pt x="158" y="34"/>
                  </a:cubicBezTo>
                  <a:cubicBezTo>
                    <a:pt x="27" y="165"/>
                    <a:pt x="27" y="165"/>
                    <a:pt x="27" y="165"/>
                  </a:cubicBezTo>
                  <a:cubicBezTo>
                    <a:pt x="17" y="175"/>
                    <a:pt x="8" y="186"/>
                    <a:pt x="0" y="198"/>
                  </a:cubicBezTo>
                  <a:cubicBezTo>
                    <a:pt x="14" y="200"/>
                    <a:pt x="28" y="202"/>
                    <a:pt x="42" y="202"/>
                  </a:cubicBezTo>
                  <a:cubicBezTo>
                    <a:pt x="226" y="202"/>
                    <a:pt x="226" y="202"/>
                    <a:pt x="226" y="202"/>
                  </a:cubicBezTo>
                  <a:cubicBezTo>
                    <a:pt x="246" y="202"/>
                    <a:pt x="264" y="199"/>
                    <a:pt x="282" y="195"/>
                  </a:cubicBezTo>
                  <a:cubicBezTo>
                    <a:pt x="301" y="124"/>
                    <a:pt x="357" y="69"/>
                    <a:pt x="427" y="52"/>
                  </a:cubicBezTo>
                  <a:cubicBezTo>
                    <a:pt x="429" y="41"/>
                    <a:pt x="431" y="29"/>
                    <a:pt x="433" y="18"/>
                  </a:cubicBezTo>
                  <a:cubicBezTo>
                    <a:pt x="424" y="11"/>
                    <a:pt x="416" y="5"/>
                    <a:pt x="407" y="0"/>
                  </a:cubicBezTo>
                </a:path>
              </a:pathLst>
            </a:custGeom>
            <a:solidFill>
              <a:srgbClr val="844C8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Freeform 46"/>
            <p:cNvSpPr/>
            <p:nvPr/>
          </p:nvSpPr>
          <p:spPr bwMode="auto">
            <a:xfrm>
              <a:off x="1905000" y="4017963"/>
              <a:ext cx="130175" cy="279400"/>
            </a:xfrm>
            <a:custGeom>
              <a:avLst/>
              <a:gdLst>
                <a:gd name="T0" fmla="*/ 186 w 201"/>
                <a:gd name="T1" fmla="*/ 0 h 432"/>
                <a:gd name="T2" fmla="*/ 153 w 201"/>
                <a:gd name="T3" fmla="*/ 6 h 432"/>
                <a:gd name="T4" fmla="*/ 8 w 201"/>
                <a:gd name="T5" fmla="*/ 149 h 432"/>
                <a:gd name="T6" fmla="*/ 0 w 201"/>
                <a:gd name="T7" fmla="*/ 206 h 432"/>
                <a:gd name="T8" fmla="*/ 0 w 201"/>
                <a:gd name="T9" fmla="*/ 391 h 432"/>
                <a:gd name="T10" fmla="*/ 4 w 201"/>
                <a:gd name="T11" fmla="*/ 432 h 432"/>
                <a:gd name="T12" fmla="*/ 39 w 201"/>
                <a:gd name="T13" fmla="*/ 404 h 432"/>
                <a:gd name="T14" fmla="*/ 169 w 201"/>
                <a:gd name="T15" fmla="*/ 274 h 432"/>
                <a:gd name="T16" fmla="*/ 199 w 201"/>
                <a:gd name="T17" fmla="*/ 236 h 432"/>
                <a:gd name="T18" fmla="*/ 201 w 201"/>
                <a:gd name="T19" fmla="*/ 21 h 432"/>
                <a:gd name="T20" fmla="*/ 186 w 201"/>
                <a:gd name="T2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 h="432">
                  <a:moveTo>
                    <a:pt x="186" y="0"/>
                  </a:moveTo>
                  <a:cubicBezTo>
                    <a:pt x="175" y="1"/>
                    <a:pt x="163" y="3"/>
                    <a:pt x="153" y="6"/>
                  </a:cubicBezTo>
                  <a:cubicBezTo>
                    <a:pt x="134" y="75"/>
                    <a:pt x="78" y="130"/>
                    <a:pt x="8" y="149"/>
                  </a:cubicBezTo>
                  <a:cubicBezTo>
                    <a:pt x="2" y="167"/>
                    <a:pt x="0" y="186"/>
                    <a:pt x="0" y="206"/>
                  </a:cubicBezTo>
                  <a:cubicBezTo>
                    <a:pt x="0" y="391"/>
                    <a:pt x="0" y="391"/>
                    <a:pt x="0" y="391"/>
                  </a:cubicBezTo>
                  <a:cubicBezTo>
                    <a:pt x="0" y="405"/>
                    <a:pt x="1" y="419"/>
                    <a:pt x="4" y="432"/>
                  </a:cubicBezTo>
                  <a:cubicBezTo>
                    <a:pt x="16" y="424"/>
                    <a:pt x="28" y="415"/>
                    <a:pt x="39" y="404"/>
                  </a:cubicBezTo>
                  <a:cubicBezTo>
                    <a:pt x="169" y="274"/>
                    <a:pt x="169" y="274"/>
                    <a:pt x="169" y="274"/>
                  </a:cubicBezTo>
                  <a:cubicBezTo>
                    <a:pt x="181" y="262"/>
                    <a:pt x="191" y="249"/>
                    <a:pt x="199" y="236"/>
                  </a:cubicBezTo>
                  <a:cubicBezTo>
                    <a:pt x="159" y="169"/>
                    <a:pt x="160" y="85"/>
                    <a:pt x="201" y="21"/>
                  </a:cubicBezTo>
                  <a:cubicBezTo>
                    <a:pt x="197" y="14"/>
                    <a:pt x="192" y="7"/>
                    <a:pt x="186" y="0"/>
                  </a:cubicBezTo>
                </a:path>
              </a:pathLst>
            </a:custGeom>
            <a:solidFill>
              <a:srgbClr val="5461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Freeform 47"/>
            <p:cNvSpPr/>
            <p:nvPr/>
          </p:nvSpPr>
          <p:spPr bwMode="auto">
            <a:xfrm>
              <a:off x="1909763" y="4022725"/>
              <a:ext cx="93663" cy="92075"/>
            </a:xfrm>
            <a:custGeom>
              <a:avLst/>
              <a:gdLst>
                <a:gd name="T0" fmla="*/ 145 w 145"/>
                <a:gd name="T1" fmla="*/ 0 h 143"/>
                <a:gd name="T2" fmla="*/ 0 w 145"/>
                <a:gd name="T3" fmla="*/ 143 h 143"/>
                <a:gd name="T4" fmla="*/ 145 w 145"/>
                <a:gd name="T5" fmla="*/ 0 h 143"/>
              </a:gdLst>
              <a:ahLst/>
              <a:cxnLst>
                <a:cxn ang="0">
                  <a:pos x="T0" y="T1"/>
                </a:cxn>
                <a:cxn ang="0">
                  <a:pos x="T2" y="T3"/>
                </a:cxn>
                <a:cxn ang="0">
                  <a:pos x="T4" y="T5"/>
                </a:cxn>
              </a:cxnLst>
              <a:rect l="0" t="0" r="r" b="b"/>
              <a:pathLst>
                <a:path w="145" h="143">
                  <a:moveTo>
                    <a:pt x="145" y="0"/>
                  </a:moveTo>
                  <a:cubicBezTo>
                    <a:pt x="75" y="17"/>
                    <a:pt x="19" y="72"/>
                    <a:pt x="0" y="143"/>
                  </a:cubicBezTo>
                  <a:cubicBezTo>
                    <a:pt x="70" y="124"/>
                    <a:pt x="126" y="69"/>
                    <a:pt x="145" y="0"/>
                  </a:cubicBezTo>
                </a:path>
              </a:pathLst>
            </a:custGeom>
            <a:solidFill>
              <a:srgbClr val="4434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48"/>
            <p:cNvSpPr>
              <a:spLocks noEditPoints="1"/>
            </p:cNvSpPr>
            <p:nvPr/>
          </p:nvSpPr>
          <p:spPr bwMode="auto">
            <a:xfrm>
              <a:off x="2047875" y="3663950"/>
              <a:ext cx="328613" cy="317500"/>
            </a:xfrm>
            <a:custGeom>
              <a:avLst/>
              <a:gdLst>
                <a:gd name="T0" fmla="*/ 25 w 510"/>
                <a:gd name="T1" fmla="*/ 465 h 491"/>
                <a:gd name="T2" fmla="*/ 0 w 510"/>
                <a:gd name="T3" fmla="*/ 469 h 491"/>
                <a:gd name="T4" fmla="*/ 11 w 510"/>
                <a:gd name="T5" fmla="*/ 481 h 491"/>
                <a:gd name="T6" fmla="*/ 21 w 510"/>
                <a:gd name="T7" fmla="*/ 491 h 491"/>
                <a:gd name="T8" fmla="*/ 25 w 510"/>
                <a:gd name="T9" fmla="*/ 465 h 491"/>
                <a:gd name="T10" fmla="*/ 293 w 510"/>
                <a:gd name="T11" fmla="*/ 0 h 491"/>
                <a:gd name="T12" fmla="*/ 179 w 510"/>
                <a:gd name="T13" fmla="*/ 34 h 491"/>
                <a:gd name="T14" fmla="*/ 183 w 510"/>
                <a:gd name="T15" fmla="*/ 78 h 491"/>
                <a:gd name="T16" fmla="*/ 183 w 510"/>
                <a:gd name="T17" fmla="*/ 263 h 491"/>
                <a:gd name="T18" fmla="*/ 177 w 510"/>
                <a:gd name="T19" fmla="*/ 313 h 491"/>
                <a:gd name="T20" fmla="*/ 227 w 510"/>
                <a:gd name="T21" fmla="*/ 307 h 491"/>
                <a:gd name="T22" fmla="*/ 412 w 510"/>
                <a:gd name="T23" fmla="*/ 307 h 491"/>
                <a:gd name="T24" fmla="*/ 459 w 510"/>
                <a:gd name="T25" fmla="*/ 312 h 491"/>
                <a:gd name="T26" fmla="*/ 434 w 510"/>
                <a:gd name="T27" fmla="*/ 58 h 491"/>
                <a:gd name="T28" fmla="*/ 293 w 510"/>
                <a:gd name="T29"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1">
                  <a:moveTo>
                    <a:pt x="25" y="465"/>
                  </a:moveTo>
                  <a:cubicBezTo>
                    <a:pt x="17" y="467"/>
                    <a:pt x="8" y="468"/>
                    <a:pt x="0" y="469"/>
                  </a:cubicBezTo>
                  <a:cubicBezTo>
                    <a:pt x="3" y="473"/>
                    <a:pt x="7" y="477"/>
                    <a:pt x="11" y="481"/>
                  </a:cubicBezTo>
                  <a:cubicBezTo>
                    <a:pt x="14" y="484"/>
                    <a:pt x="18" y="487"/>
                    <a:pt x="21" y="491"/>
                  </a:cubicBezTo>
                  <a:cubicBezTo>
                    <a:pt x="22" y="482"/>
                    <a:pt x="23" y="473"/>
                    <a:pt x="25" y="465"/>
                  </a:cubicBezTo>
                  <a:moveTo>
                    <a:pt x="293" y="0"/>
                  </a:moveTo>
                  <a:cubicBezTo>
                    <a:pt x="253" y="0"/>
                    <a:pt x="213" y="11"/>
                    <a:pt x="179" y="34"/>
                  </a:cubicBezTo>
                  <a:cubicBezTo>
                    <a:pt x="182" y="48"/>
                    <a:pt x="183" y="63"/>
                    <a:pt x="183" y="78"/>
                  </a:cubicBezTo>
                  <a:cubicBezTo>
                    <a:pt x="183" y="263"/>
                    <a:pt x="183" y="263"/>
                    <a:pt x="183" y="263"/>
                  </a:cubicBezTo>
                  <a:cubicBezTo>
                    <a:pt x="183" y="280"/>
                    <a:pt x="181" y="297"/>
                    <a:pt x="177" y="313"/>
                  </a:cubicBezTo>
                  <a:cubicBezTo>
                    <a:pt x="193" y="309"/>
                    <a:pt x="210" y="307"/>
                    <a:pt x="227" y="307"/>
                  </a:cubicBezTo>
                  <a:cubicBezTo>
                    <a:pt x="412" y="307"/>
                    <a:pt x="412" y="307"/>
                    <a:pt x="412" y="307"/>
                  </a:cubicBezTo>
                  <a:cubicBezTo>
                    <a:pt x="428" y="307"/>
                    <a:pt x="444" y="308"/>
                    <a:pt x="459" y="312"/>
                  </a:cubicBezTo>
                  <a:cubicBezTo>
                    <a:pt x="510" y="232"/>
                    <a:pt x="502" y="126"/>
                    <a:pt x="434" y="58"/>
                  </a:cubicBezTo>
                  <a:cubicBezTo>
                    <a:pt x="395" y="19"/>
                    <a:pt x="344" y="0"/>
                    <a:pt x="293" y="0"/>
                  </a:cubicBezTo>
                </a:path>
              </a:pathLst>
            </a:custGeom>
            <a:solidFill>
              <a:srgbClr val="E6D4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Freeform 49"/>
            <p:cNvSpPr/>
            <p:nvPr/>
          </p:nvSpPr>
          <p:spPr bwMode="auto">
            <a:xfrm>
              <a:off x="2060575" y="3862388"/>
              <a:ext cx="284163" cy="131762"/>
            </a:xfrm>
            <a:custGeom>
              <a:avLst/>
              <a:gdLst>
                <a:gd name="T0" fmla="*/ 391 w 438"/>
                <a:gd name="T1" fmla="*/ 0 h 202"/>
                <a:gd name="T2" fmla="*/ 206 w 438"/>
                <a:gd name="T3" fmla="*/ 0 h 202"/>
                <a:gd name="T4" fmla="*/ 156 w 438"/>
                <a:gd name="T5" fmla="*/ 6 h 202"/>
                <a:gd name="T6" fmla="*/ 4 w 438"/>
                <a:gd name="T7" fmla="*/ 158 h 202"/>
                <a:gd name="T8" fmla="*/ 0 w 438"/>
                <a:gd name="T9" fmla="*/ 184 h 202"/>
                <a:gd name="T10" fmla="*/ 23 w 438"/>
                <a:gd name="T11" fmla="*/ 200 h 202"/>
                <a:gd name="T12" fmla="*/ 128 w 438"/>
                <a:gd name="T13" fmla="*/ 171 h 202"/>
                <a:gd name="T14" fmla="*/ 238 w 438"/>
                <a:gd name="T15" fmla="*/ 202 h 202"/>
                <a:gd name="T16" fmla="*/ 279 w 438"/>
                <a:gd name="T17" fmla="*/ 170 h 202"/>
                <a:gd name="T18" fmla="*/ 409 w 438"/>
                <a:gd name="T19" fmla="*/ 40 h 202"/>
                <a:gd name="T20" fmla="*/ 438 w 438"/>
                <a:gd name="T21" fmla="*/ 5 h 202"/>
                <a:gd name="T22" fmla="*/ 391 w 438"/>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8" h="202">
                  <a:moveTo>
                    <a:pt x="391" y="0"/>
                  </a:moveTo>
                  <a:cubicBezTo>
                    <a:pt x="206" y="0"/>
                    <a:pt x="206" y="0"/>
                    <a:pt x="206" y="0"/>
                  </a:cubicBezTo>
                  <a:cubicBezTo>
                    <a:pt x="189" y="0"/>
                    <a:pt x="172" y="2"/>
                    <a:pt x="156" y="6"/>
                  </a:cubicBezTo>
                  <a:cubicBezTo>
                    <a:pt x="138" y="81"/>
                    <a:pt x="79" y="141"/>
                    <a:pt x="4" y="158"/>
                  </a:cubicBezTo>
                  <a:cubicBezTo>
                    <a:pt x="2" y="166"/>
                    <a:pt x="1" y="175"/>
                    <a:pt x="0" y="184"/>
                  </a:cubicBezTo>
                  <a:cubicBezTo>
                    <a:pt x="7" y="190"/>
                    <a:pt x="15" y="195"/>
                    <a:pt x="23" y="200"/>
                  </a:cubicBezTo>
                  <a:cubicBezTo>
                    <a:pt x="55" y="181"/>
                    <a:pt x="91" y="171"/>
                    <a:pt x="128" y="171"/>
                  </a:cubicBezTo>
                  <a:cubicBezTo>
                    <a:pt x="166" y="171"/>
                    <a:pt x="204" y="181"/>
                    <a:pt x="238" y="202"/>
                  </a:cubicBezTo>
                  <a:cubicBezTo>
                    <a:pt x="253" y="194"/>
                    <a:pt x="266" y="183"/>
                    <a:pt x="279" y="170"/>
                  </a:cubicBezTo>
                  <a:cubicBezTo>
                    <a:pt x="409" y="40"/>
                    <a:pt x="409" y="40"/>
                    <a:pt x="409" y="40"/>
                  </a:cubicBezTo>
                  <a:cubicBezTo>
                    <a:pt x="420" y="29"/>
                    <a:pt x="430" y="17"/>
                    <a:pt x="438" y="5"/>
                  </a:cubicBezTo>
                  <a:cubicBezTo>
                    <a:pt x="423" y="1"/>
                    <a:pt x="407" y="0"/>
                    <a:pt x="391" y="0"/>
                  </a:cubicBezTo>
                </a:path>
              </a:pathLst>
            </a:custGeom>
            <a:solidFill>
              <a:srgbClr val="ADB3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Freeform 50"/>
            <p:cNvSpPr/>
            <p:nvPr/>
          </p:nvSpPr>
          <p:spPr bwMode="auto">
            <a:xfrm>
              <a:off x="2033588" y="3686175"/>
              <a:ext cx="131763" cy="280987"/>
            </a:xfrm>
            <a:custGeom>
              <a:avLst/>
              <a:gdLst>
                <a:gd name="T0" fmla="*/ 200 w 204"/>
                <a:gd name="T1" fmla="*/ 0 h 435"/>
                <a:gd name="T2" fmla="*/ 166 w 204"/>
                <a:gd name="T3" fmla="*/ 28 h 435"/>
                <a:gd name="T4" fmla="*/ 35 w 204"/>
                <a:gd name="T5" fmla="*/ 158 h 435"/>
                <a:gd name="T6" fmla="*/ 6 w 204"/>
                <a:gd name="T7" fmla="*/ 195 h 435"/>
                <a:gd name="T8" fmla="*/ 0 w 204"/>
                <a:gd name="T9" fmla="*/ 405 h 435"/>
                <a:gd name="T10" fmla="*/ 21 w 204"/>
                <a:gd name="T11" fmla="*/ 435 h 435"/>
                <a:gd name="T12" fmla="*/ 46 w 204"/>
                <a:gd name="T13" fmla="*/ 431 h 435"/>
                <a:gd name="T14" fmla="*/ 198 w 204"/>
                <a:gd name="T15" fmla="*/ 279 h 435"/>
                <a:gd name="T16" fmla="*/ 204 w 204"/>
                <a:gd name="T17" fmla="*/ 229 h 435"/>
                <a:gd name="T18" fmla="*/ 204 w 204"/>
                <a:gd name="T19" fmla="*/ 44 h 435"/>
                <a:gd name="T20" fmla="*/ 200 w 20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5">
                  <a:moveTo>
                    <a:pt x="200" y="0"/>
                  </a:moveTo>
                  <a:cubicBezTo>
                    <a:pt x="188" y="8"/>
                    <a:pt x="176" y="17"/>
                    <a:pt x="166" y="28"/>
                  </a:cubicBezTo>
                  <a:cubicBezTo>
                    <a:pt x="35" y="158"/>
                    <a:pt x="35" y="158"/>
                    <a:pt x="35" y="158"/>
                  </a:cubicBezTo>
                  <a:cubicBezTo>
                    <a:pt x="24" y="170"/>
                    <a:pt x="14" y="182"/>
                    <a:pt x="6" y="195"/>
                  </a:cubicBezTo>
                  <a:cubicBezTo>
                    <a:pt x="42" y="261"/>
                    <a:pt x="40" y="342"/>
                    <a:pt x="0" y="405"/>
                  </a:cubicBezTo>
                  <a:cubicBezTo>
                    <a:pt x="6" y="415"/>
                    <a:pt x="13" y="425"/>
                    <a:pt x="21" y="435"/>
                  </a:cubicBezTo>
                  <a:cubicBezTo>
                    <a:pt x="29" y="434"/>
                    <a:pt x="38" y="433"/>
                    <a:pt x="46" y="431"/>
                  </a:cubicBezTo>
                  <a:cubicBezTo>
                    <a:pt x="63" y="356"/>
                    <a:pt x="123" y="297"/>
                    <a:pt x="198" y="279"/>
                  </a:cubicBezTo>
                  <a:cubicBezTo>
                    <a:pt x="202" y="263"/>
                    <a:pt x="204" y="246"/>
                    <a:pt x="204" y="229"/>
                  </a:cubicBezTo>
                  <a:cubicBezTo>
                    <a:pt x="204" y="44"/>
                    <a:pt x="204" y="44"/>
                    <a:pt x="204" y="44"/>
                  </a:cubicBezTo>
                  <a:cubicBezTo>
                    <a:pt x="204" y="29"/>
                    <a:pt x="203" y="14"/>
                    <a:pt x="200" y="0"/>
                  </a:cubicBezTo>
                </a:path>
              </a:pathLst>
            </a:custGeom>
            <a:solidFill>
              <a:srgbClr val="E6831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51"/>
            <p:cNvSpPr/>
            <p:nvPr/>
          </p:nvSpPr>
          <p:spPr bwMode="auto">
            <a:xfrm>
              <a:off x="2063750" y="3867150"/>
              <a:ext cx="98425" cy="98425"/>
            </a:xfrm>
            <a:custGeom>
              <a:avLst/>
              <a:gdLst>
                <a:gd name="T0" fmla="*/ 152 w 152"/>
                <a:gd name="T1" fmla="*/ 0 h 152"/>
                <a:gd name="T2" fmla="*/ 0 w 152"/>
                <a:gd name="T3" fmla="*/ 152 h 152"/>
                <a:gd name="T4" fmla="*/ 152 w 152"/>
                <a:gd name="T5" fmla="*/ 0 h 152"/>
              </a:gdLst>
              <a:ahLst/>
              <a:cxnLst>
                <a:cxn ang="0">
                  <a:pos x="T0" y="T1"/>
                </a:cxn>
                <a:cxn ang="0">
                  <a:pos x="T2" y="T3"/>
                </a:cxn>
                <a:cxn ang="0">
                  <a:pos x="T4" y="T5"/>
                </a:cxn>
              </a:cxnLst>
              <a:rect l="0" t="0" r="r" b="b"/>
              <a:pathLst>
                <a:path w="152" h="152">
                  <a:moveTo>
                    <a:pt x="152" y="0"/>
                  </a:moveTo>
                  <a:cubicBezTo>
                    <a:pt x="77" y="18"/>
                    <a:pt x="17" y="77"/>
                    <a:pt x="0" y="152"/>
                  </a:cubicBezTo>
                  <a:cubicBezTo>
                    <a:pt x="75" y="135"/>
                    <a:pt x="134" y="75"/>
                    <a:pt x="152" y="0"/>
                  </a:cubicBezTo>
                </a:path>
              </a:pathLst>
            </a:custGeom>
            <a:solidFill>
              <a:srgbClr val="AD6E0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52"/>
            <p:cNvSpPr>
              <a:spLocks noEditPoints="1"/>
            </p:cNvSpPr>
            <p:nvPr/>
          </p:nvSpPr>
          <p:spPr bwMode="auto">
            <a:xfrm>
              <a:off x="1693863" y="3657600"/>
              <a:ext cx="325438" cy="319087"/>
            </a:xfrm>
            <a:custGeom>
              <a:avLst/>
              <a:gdLst>
                <a:gd name="T0" fmla="*/ 483 w 503"/>
                <a:gd name="T1" fmla="*/ 474 h 494"/>
                <a:gd name="T2" fmla="*/ 486 w 503"/>
                <a:gd name="T3" fmla="*/ 494 h 494"/>
                <a:gd name="T4" fmla="*/ 500 w 503"/>
                <a:gd name="T5" fmla="*/ 481 h 494"/>
                <a:gd name="T6" fmla="*/ 503 w 503"/>
                <a:gd name="T7" fmla="*/ 478 h 494"/>
                <a:gd name="T8" fmla="*/ 483 w 503"/>
                <a:gd name="T9" fmla="*/ 474 h 494"/>
                <a:gd name="T10" fmla="*/ 218 w 503"/>
                <a:gd name="T11" fmla="*/ 0 h 494"/>
                <a:gd name="T12" fmla="*/ 77 w 503"/>
                <a:gd name="T13" fmla="*/ 58 h 494"/>
                <a:gd name="T14" fmla="*/ 53 w 503"/>
                <a:gd name="T15" fmla="*/ 314 h 494"/>
                <a:gd name="T16" fmla="*/ 95 w 503"/>
                <a:gd name="T17" fmla="*/ 310 h 494"/>
                <a:gd name="T18" fmla="*/ 279 w 503"/>
                <a:gd name="T19" fmla="*/ 310 h 494"/>
                <a:gd name="T20" fmla="*/ 331 w 503"/>
                <a:gd name="T21" fmla="*/ 316 h 494"/>
                <a:gd name="T22" fmla="*/ 327 w 503"/>
                <a:gd name="T23" fmla="*/ 273 h 494"/>
                <a:gd name="T24" fmla="*/ 327 w 503"/>
                <a:gd name="T25" fmla="*/ 88 h 494"/>
                <a:gd name="T26" fmla="*/ 333 w 503"/>
                <a:gd name="T27" fmla="*/ 35 h 494"/>
                <a:gd name="T28" fmla="*/ 218 w 50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494">
                  <a:moveTo>
                    <a:pt x="483" y="474"/>
                  </a:moveTo>
                  <a:cubicBezTo>
                    <a:pt x="484" y="481"/>
                    <a:pt x="485" y="487"/>
                    <a:pt x="486" y="494"/>
                  </a:cubicBezTo>
                  <a:cubicBezTo>
                    <a:pt x="490" y="490"/>
                    <a:pt x="495" y="486"/>
                    <a:pt x="500" y="481"/>
                  </a:cubicBezTo>
                  <a:cubicBezTo>
                    <a:pt x="501" y="480"/>
                    <a:pt x="502" y="479"/>
                    <a:pt x="503" y="478"/>
                  </a:cubicBezTo>
                  <a:cubicBezTo>
                    <a:pt x="496" y="477"/>
                    <a:pt x="489" y="476"/>
                    <a:pt x="483" y="474"/>
                  </a:cubicBezTo>
                  <a:moveTo>
                    <a:pt x="218" y="0"/>
                  </a:moveTo>
                  <a:cubicBezTo>
                    <a:pt x="167" y="0"/>
                    <a:pt x="116" y="20"/>
                    <a:pt x="77" y="58"/>
                  </a:cubicBezTo>
                  <a:cubicBezTo>
                    <a:pt x="8" y="127"/>
                    <a:pt x="0" y="234"/>
                    <a:pt x="53" y="314"/>
                  </a:cubicBezTo>
                  <a:cubicBezTo>
                    <a:pt x="67" y="312"/>
                    <a:pt x="81" y="310"/>
                    <a:pt x="95" y="310"/>
                  </a:cubicBezTo>
                  <a:cubicBezTo>
                    <a:pt x="279" y="310"/>
                    <a:pt x="279" y="310"/>
                    <a:pt x="279" y="310"/>
                  </a:cubicBezTo>
                  <a:cubicBezTo>
                    <a:pt x="297" y="310"/>
                    <a:pt x="315" y="312"/>
                    <a:pt x="331" y="316"/>
                  </a:cubicBezTo>
                  <a:cubicBezTo>
                    <a:pt x="328" y="302"/>
                    <a:pt x="327" y="288"/>
                    <a:pt x="327" y="273"/>
                  </a:cubicBezTo>
                  <a:cubicBezTo>
                    <a:pt x="327" y="88"/>
                    <a:pt x="327" y="88"/>
                    <a:pt x="327" y="88"/>
                  </a:cubicBezTo>
                  <a:cubicBezTo>
                    <a:pt x="327" y="70"/>
                    <a:pt x="329" y="52"/>
                    <a:pt x="333" y="35"/>
                  </a:cubicBezTo>
                  <a:cubicBezTo>
                    <a:pt x="298" y="12"/>
                    <a:pt x="258" y="0"/>
                    <a:pt x="218" y="0"/>
                  </a:cubicBezTo>
                </a:path>
              </a:pathLst>
            </a:custGeom>
            <a:solidFill>
              <a:srgbClr val="E37C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53"/>
            <p:cNvSpPr/>
            <p:nvPr/>
          </p:nvSpPr>
          <p:spPr bwMode="auto">
            <a:xfrm>
              <a:off x="1728788" y="3857625"/>
              <a:ext cx="279400" cy="131762"/>
            </a:xfrm>
            <a:custGeom>
              <a:avLst/>
              <a:gdLst>
                <a:gd name="T0" fmla="*/ 226 w 433"/>
                <a:gd name="T1" fmla="*/ 0 h 202"/>
                <a:gd name="T2" fmla="*/ 42 w 433"/>
                <a:gd name="T3" fmla="*/ 0 h 202"/>
                <a:gd name="T4" fmla="*/ 0 w 433"/>
                <a:gd name="T5" fmla="*/ 4 h 202"/>
                <a:gd name="T6" fmla="*/ 27 w 433"/>
                <a:gd name="T7" fmla="*/ 37 h 202"/>
                <a:gd name="T8" fmla="*/ 158 w 433"/>
                <a:gd name="T9" fmla="*/ 168 h 202"/>
                <a:gd name="T10" fmla="*/ 203 w 433"/>
                <a:gd name="T11" fmla="*/ 202 h 202"/>
                <a:gd name="T12" fmla="*/ 305 w 433"/>
                <a:gd name="T13" fmla="*/ 175 h 202"/>
                <a:gd name="T14" fmla="*/ 407 w 433"/>
                <a:gd name="T15" fmla="*/ 202 h 202"/>
                <a:gd name="T16" fmla="*/ 433 w 433"/>
                <a:gd name="T17" fmla="*/ 184 h 202"/>
                <a:gd name="T18" fmla="*/ 430 w 433"/>
                <a:gd name="T19" fmla="*/ 164 h 202"/>
                <a:gd name="T20" fmla="*/ 278 w 433"/>
                <a:gd name="T21" fmla="*/ 6 h 202"/>
                <a:gd name="T22" fmla="*/ 226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226" y="0"/>
                  </a:moveTo>
                  <a:cubicBezTo>
                    <a:pt x="42" y="0"/>
                    <a:pt x="42" y="0"/>
                    <a:pt x="42" y="0"/>
                  </a:cubicBezTo>
                  <a:cubicBezTo>
                    <a:pt x="28" y="0"/>
                    <a:pt x="14" y="2"/>
                    <a:pt x="0" y="4"/>
                  </a:cubicBezTo>
                  <a:cubicBezTo>
                    <a:pt x="8" y="16"/>
                    <a:pt x="17" y="27"/>
                    <a:pt x="27" y="37"/>
                  </a:cubicBezTo>
                  <a:cubicBezTo>
                    <a:pt x="158" y="168"/>
                    <a:pt x="158" y="168"/>
                    <a:pt x="158" y="168"/>
                  </a:cubicBezTo>
                  <a:cubicBezTo>
                    <a:pt x="171" y="181"/>
                    <a:pt x="186" y="193"/>
                    <a:pt x="203" y="202"/>
                  </a:cubicBezTo>
                  <a:cubicBezTo>
                    <a:pt x="234" y="184"/>
                    <a:pt x="270" y="175"/>
                    <a:pt x="305" y="175"/>
                  </a:cubicBezTo>
                  <a:cubicBezTo>
                    <a:pt x="341" y="175"/>
                    <a:pt x="376" y="184"/>
                    <a:pt x="407" y="202"/>
                  </a:cubicBezTo>
                  <a:cubicBezTo>
                    <a:pt x="416" y="197"/>
                    <a:pt x="424" y="191"/>
                    <a:pt x="433" y="184"/>
                  </a:cubicBezTo>
                  <a:cubicBezTo>
                    <a:pt x="432" y="177"/>
                    <a:pt x="431" y="171"/>
                    <a:pt x="430" y="164"/>
                  </a:cubicBezTo>
                  <a:cubicBezTo>
                    <a:pt x="354" y="146"/>
                    <a:pt x="294" y="85"/>
                    <a:pt x="278" y="6"/>
                  </a:cubicBezTo>
                  <a:cubicBezTo>
                    <a:pt x="262" y="2"/>
                    <a:pt x="244" y="0"/>
                    <a:pt x="226" y="0"/>
                  </a:cubicBezTo>
                </a:path>
              </a:pathLst>
            </a:custGeom>
            <a:solidFill>
              <a:srgbClr val="B942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Freeform 54"/>
            <p:cNvSpPr/>
            <p:nvPr/>
          </p:nvSpPr>
          <p:spPr bwMode="auto">
            <a:xfrm>
              <a:off x="1905000" y="3679825"/>
              <a:ext cx="133350" cy="287337"/>
            </a:xfrm>
            <a:custGeom>
              <a:avLst/>
              <a:gdLst>
                <a:gd name="T0" fmla="*/ 6 w 205"/>
                <a:gd name="T1" fmla="*/ 0 h 443"/>
                <a:gd name="T2" fmla="*/ 0 w 205"/>
                <a:gd name="T3" fmla="*/ 53 h 443"/>
                <a:gd name="T4" fmla="*/ 0 w 205"/>
                <a:gd name="T5" fmla="*/ 238 h 443"/>
                <a:gd name="T6" fmla="*/ 4 w 205"/>
                <a:gd name="T7" fmla="*/ 281 h 443"/>
                <a:gd name="T8" fmla="*/ 156 w 205"/>
                <a:gd name="T9" fmla="*/ 439 h 443"/>
                <a:gd name="T10" fmla="*/ 176 w 205"/>
                <a:gd name="T11" fmla="*/ 443 h 443"/>
                <a:gd name="T12" fmla="*/ 199 w 205"/>
                <a:gd name="T13" fmla="*/ 414 h 443"/>
                <a:gd name="T14" fmla="*/ 205 w 205"/>
                <a:gd name="T15" fmla="*/ 204 h 443"/>
                <a:gd name="T16" fmla="*/ 169 w 205"/>
                <a:gd name="T17" fmla="*/ 157 h 443"/>
                <a:gd name="T18" fmla="*/ 39 w 205"/>
                <a:gd name="T19" fmla="*/ 27 h 443"/>
                <a:gd name="T20" fmla="*/ 6 w 205"/>
                <a:gd name="T21"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5" h="443">
                  <a:moveTo>
                    <a:pt x="6" y="0"/>
                  </a:moveTo>
                  <a:cubicBezTo>
                    <a:pt x="2" y="17"/>
                    <a:pt x="0" y="35"/>
                    <a:pt x="0" y="53"/>
                  </a:cubicBezTo>
                  <a:cubicBezTo>
                    <a:pt x="0" y="238"/>
                    <a:pt x="0" y="238"/>
                    <a:pt x="0" y="238"/>
                  </a:cubicBezTo>
                  <a:cubicBezTo>
                    <a:pt x="0" y="253"/>
                    <a:pt x="1" y="267"/>
                    <a:pt x="4" y="281"/>
                  </a:cubicBezTo>
                  <a:cubicBezTo>
                    <a:pt x="81" y="301"/>
                    <a:pt x="141" y="362"/>
                    <a:pt x="156" y="439"/>
                  </a:cubicBezTo>
                  <a:cubicBezTo>
                    <a:pt x="162" y="441"/>
                    <a:pt x="169" y="442"/>
                    <a:pt x="176" y="443"/>
                  </a:cubicBezTo>
                  <a:cubicBezTo>
                    <a:pt x="185" y="434"/>
                    <a:pt x="192" y="424"/>
                    <a:pt x="199" y="414"/>
                  </a:cubicBezTo>
                  <a:cubicBezTo>
                    <a:pt x="162" y="350"/>
                    <a:pt x="164" y="269"/>
                    <a:pt x="205" y="204"/>
                  </a:cubicBezTo>
                  <a:cubicBezTo>
                    <a:pt x="195" y="187"/>
                    <a:pt x="184" y="172"/>
                    <a:pt x="169" y="157"/>
                  </a:cubicBezTo>
                  <a:cubicBezTo>
                    <a:pt x="39" y="27"/>
                    <a:pt x="39" y="27"/>
                    <a:pt x="39" y="27"/>
                  </a:cubicBezTo>
                  <a:cubicBezTo>
                    <a:pt x="29" y="17"/>
                    <a:pt x="18" y="8"/>
                    <a:pt x="6" y="0"/>
                  </a:cubicBezTo>
                </a:path>
              </a:pathLst>
            </a:custGeom>
            <a:solidFill>
              <a:srgbClr val="E34C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Freeform 55"/>
            <p:cNvSpPr/>
            <p:nvPr/>
          </p:nvSpPr>
          <p:spPr bwMode="auto">
            <a:xfrm>
              <a:off x="1908175" y="3862388"/>
              <a:ext cx="98425" cy="101600"/>
            </a:xfrm>
            <a:custGeom>
              <a:avLst/>
              <a:gdLst>
                <a:gd name="T0" fmla="*/ 0 w 152"/>
                <a:gd name="T1" fmla="*/ 0 h 158"/>
                <a:gd name="T2" fmla="*/ 152 w 152"/>
                <a:gd name="T3" fmla="*/ 158 h 158"/>
                <a:gd name="T4" fmla="*/ 0 w 152"/>
                <a:gd name="T5" fmla="*/ 0 h 158"/>
              </a:gdLst>
              <a:ahLst/>
              <a:cxnLst>
                <a:cxn ang="0">
                  <a:pos x="T0" y="T1"/>
                </a:cxn>
                <a:cxn ang="0">
                  <a:pos x="T2" y="T3"/>
                </a:cxn>
                <a:cxn ang="0">
                  <a:pos x="T4" y="T5"/>
                </a:cxn>
              </a:cxnLst>
              <a:rect l="0" t="0" r="r" b="b"/>
              <a:pathLst>
                <a:path w="152" h="158">
                  <a:moveTo>
                    <a:pt x="0" y="0"/>
                  </a:moveTo>
                  <a:cubicBezTo>
                    <a:pt x="16" y="79"/>
                    <a:pt x="76" y="140"/>
                    <a:pt x="152" y="158"/>
                  </a:cubicBezTo>
                  <a:cubicBezTo>
                    <a:pt x="137" y="81"/>
                    <a:pt x="77" y="20"/>
                    <a:pt x="0" y="0"/>
                  </a:cubicBezTo>
                </a:path>
              </a:pathLst>
            </a:custGeom>
            <a:solidFill>
              <a:srgbClr val="B929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56"/>
            <p:cNvSpPr/>
            <p:nvPr/>
          </p:nvSpPr>
          <p:spPr bwMode="auto">
            <a:xfrm>
              <a:off x="1858963" y="3971925"/>
              <a:ext cx="131763" cy="34925"/>
            </a:xfrm>
            <a:custGeom>
              <a:avLst/>
              <a:gdLst>
                <a:gd name="T0" fmla="*/ 102 w 204"/>
                <a:gd name="T1" fmla="*/ 0 h 54"/>
                <a:gd name="T2" fmla="*/ 0 w 204"/>
                <a:gd name="T3" fmla="*/ 27 h 54"/>
                <a:gd name="T4" fmla="*/ 102 w 204"/>
                <a:gd name="T5" fmla="*/ 54 h 54"/>
                <a:gd name="T6" fmla="*/ 204 w 204"/>
                <a:gd name="T7" fmla="*/ 27 h 54"/>
                <a:gd name="T8" fmla="*/ 102 w 204"/>
                <a:gd name="T9" fmla="*/ 0 h 54"/>
              </a:gdLst>
              <a:ahLst/>
              <a:cxnLst>
                <a:cxn ang="0">
                  <a:pos x="T0" y="T1"/>
                </a:cxn>
                <a:cxn ang="0">
                  <a:pos x="T2" y="T3"/>
                </a:cxn>
                <a:cxn ang="0">
                  <a:pos x="T4" y="T5"/>
                </a:cxn>
                <a:cxn ang="0">
                  <a:pos x="T6" y="T7"/>
                </a:cxn>
                <a:cxn ang="0">
                  <a:pos x="T8" y="T9"/>
                </a:cxn>
              </a:cxnLst>
              <a:rect l="0" t="0" r="r" b="b"/>
              <a:pathLst>
                <a:path w="204" h="54">
                  <a:moveTo>
                    <a:pt x="102" y="0"/>
                  </a:moveTo>
                  <a:cubicBezTo>
                    <a:pt x="67" y="0"/>
                    <a:pt x="31" y="9"/>
                    <a:pt x="0" y="27"/>
                  </a:cubicBezTo>
                  <a:cubicBezTo>
                    <a:pt x="31" y="45"/>
                    <a:pt x="67" y="54"/>
                    <a:pt x="102" y="54"/>
                  </a:cubicBezTo>
                  <a:cubicBezTo>
                    <a:pt x="138" y="54"/>
                    <a:pt x="173" y="45"/>
                    <a:pt x="204" y="27"/>
                  </a:cubicBezTo>
                  <a:cubicBezTo>
                    <a:pt x="173" y="9"/>
                    <a:pt x="138" y="0"/>
                    <a:pt x="102" y="0"/>
                  </a:cubicBezTo>
                </a:path>
              </a:pathLst>
            </a:custGeom>
            <a:solidFill>
              <a:srgbClr val="7A26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57"/>
            <p:cNvSpPr/>
            <p:nvPr/>
          </p:nvSpPr>
          <p:spPr bwMode="auto">
            <a:xfrm>
              <a:off x="2009775" y="3813175"/>
              <a:ext cx="50800" cy="134937"/>
            </a:xfrm>
            <a:custGeom>
              <a:avLst/>
              <a:gdLst>
                <a:gd name="T0" fmla="*/ 43 w 79"/>
                <a:gd name="T1" fmla="*/ 0 h 210"/>
                <a:gd name="T2" fmla="*/ 37 w 79"/>
                <a:gd name="T3" fmla="*/ 210 h 210"/>
                <a:gd name="T4" fmla="*/ 43 w 79"/>
                <a:gd name="T5" fmla="*/ 0 h 210"/>
              </a:gdLst>
              <a:ahLst/>
              <a:cxnLst>
                <a:cxn ang="0">
                  <a:pos x="T0" y="T1"/>
                </a:cxn>
                <a:cxn ang="0">
                  <a:pos x="T2" y="T3"/>
                </a:cxn>
                <a:cxn ang="0">
                  <a:pos x="T4" y="T5"/>
                </a:cxn>
              </a:cxnLst>
              <a:rect l="0" t="0" r="r" b="b"/>
              <a:pathLst>
                <a:path w="79" h="210">
                  <a:moveTo>
                    <a:pt x="43" y="0"/>
                  </a:moveTo>
                  <a:cubicBezTo>
                    <a:pt x="2" y="65"/>
                    <a:pt x="0" y="146"/>
                    <a:pt x="37" y="210"/>
                  </a:cubicBezTo>
                  <a:cubicBezTo>
                    <a:pt x="77" y="147"/>
                    <a:pt x="79" y="66"/>
                    <a:pt x="43" y="0"/>
                  </a:cubicBezTo>
                </a:path>
              </a:pathLst>
            </a:custGeom>
            <a:solidFill>
              <a:srgbClr val="D541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58"/>
            <p:cNvSpPr>
              <a:spLocks noEditPoints="1"/>
            </p:cNvSpPr>
            <p:nvPr/>
          </p:nvSpPr>
          <p:spPr bwMode="auto">
            <a:xfrm>
              <a:off x="2046288" y="4003675"/>
              <a:ext cx="328613" cy="317500"/>
            </a:xfrm>
            <a:custGeom>
              <a:avLst/>
              <a:gdLst>
                <a:gd name="T0" fmla="*/ 180 w 510"/>
                <a:gd name="T1" fmla="*/ 180 h 493"/>
                <a:gd name="T2" fmla="*/ 186 w 510"/>
                <a:gd name="T3" fmla="*/ 230 h 493"/>
                <a:gd name="T4" fmla="*/ 186 w 510"/>
                <a:gd name="T5" fmla="*/ 415 h 493"/>
                <a:gd name="T6" fmla="*/ 181 w 510"/>
                <a:gd name="T7" fmla="*/ 461 h 493"/>
                <a:gd name="T8" fmla="*/ 292 w 510"/>
                <a:gd name="T9" fmla="*/ 493 h 493"/>
                <a:gd name="T10" fmla="*/ 434 w 510"/>
                <a:gd name="T11" fmla="*/ 435 h 493"/>
                <a:gd name="T12" fmla="*/ 459 w 510"/>
                <a:gd name="T13" fmla="*/ 182 h 493"/>
                <a:gd name="T14" fmla="*/ 415 w 510"/>
                <a:gd name="T15" fmla="*/ 186 h 493"/>
                <a:gd name="T16" fmla="*/ 230 w 510"/>
                <a:gd name="T17" fmla="*/ 186 h 493"/>
                <a:gd name="T18" fmla="*/ 180 w 510"/>
                <a:gd name="T19" fmla="*/ 180 h 493"/>
                <a:gd name="T20" fmla="*/ 24 w 510"/>
                <a:gd name="T21" fmla="*/ 0 h 493"/>
                <a:gd name="T22" fmla="*/ 11 w 510"/>
                <a:gd name="T23" fmla="*/ 12 h 493"/>
                <a:gd name="T24" fmla="*/ 0 w 510"/>
                <a:gd name="T25" fmla="*/ 24 h 493"/>
                <a:gd name="T26" fmla="*/ 28 w 510"/>
                <a:gd name="T27" fmla="*/ 28 h 493"/>
                <a:gd name="T28" fmla="*/ 24 w 510"/>
                <a:gd name="T29"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3">
                  <a:moveTo>
                    <a:pt x="180" y="180"/>
                  </a:moveTo>
                  <a:cubicBezTo>
                    <a:pt x="184" y="196"/>
                    <a:pt x="186" y="213"/>
                    <a:pt x="186" y="230"/>
                  </a:cubicBezTo>
                  <a:cubicBezTo>
                    <a:pt x="186" y="415"/>
                    <a:pt x="186" y="415"/>
                    <a:pt x="186" y="415"/>
                  </a:cubicBezTo>
                  <a:cubicBezTo>
                    <a:pt x="186" y="430"/>
                    <a:pt x="185" y="446"/>
                    <a:pt x="181" y="461"/>
                  </a:cubicBezTo>
                  <a:cubicBezTo>
                    <a:pt x="215" y="482"/>
                    <a:pt x="254" y="493"/>
                    <a:pt x="292" y="493"/>
                  </a:cubicBezTo>
                  <a:cubicBezTo>
                    <a:pt x="344" y="493"/>
                    <a:pt x="395" y="474"/>
                    <a:pt x="434" y="435"/>
                  </a:cubicBezTo>
                  <a:cubicBezTo>
                    <a:pt x="502" y="367"/>
                    <a:pt x="510" y="261"/>
                    <a:pt x="459" y="182"/>
                  </a:cubicBezTo>
                  <a:cubicBezTo>
                    <a:pt x="445" y="185"/>
                    <a:pt x="430" y="186"/>
                    <a:pt x="415" y="186"/>
                  </a:cubicBezTo>
                  <a:cubicBezTo>
                    <a:pt x="230" y="186"/>
                    <a:pt x="230" y="186"/>
                    <a:pt x="230" y="186"/>
                  </a:cubicBezTo>
                  <a:cubicBezTo>
                    <a:pt x="213" y="186"/>
                    <a:pt x="196" y="184"/>
                    <a:pt x="180" y="180"/>
                  </a:cubicBezTo>
                  <a:moveTo>
                    <a:pt x="24" y="0"/>
                  </a:moveTo>
                  <a:cubicBezTo>
                    <a:pt x="19" y="4"/>
                    <a:pt x="15" y="8"/>
                    <a:pt x="11" y="12"/>
                  </a:cubicBezTo>
                  <a:cubicBezTo>
                    <a:pt x="7" y="16"/>
                    <a:pt x="3" y="20"/>
                    <a:pt x="0" y="24"/>
                  </a:cubicBezTo>
                  <a:cubicBezTo>
                    <a:pt x="9" y="25"/>
                    <a:pt x="19" y="26"/>
                    <a:pt x="28" y="28"/>
                  </a:cubicBezTo>
                  <a:cubicBezTo>
                    <a:pt x="26" y="19"/>
                    <a:pt x="25" y="10"/>
                    <a:pt x="24" y="0"/>
                  </a:cubicBezTo>
                </a:path>
              </a:pathLst>
            </a:custGeom>
            <a:solidFill>
              <a:srgbClr val="42A18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59"/>
            <p:cNvSpPr/>
            <p:nvPr/>
          </p:nvSpPr>
          <p:spPr bwMode="auto">
            <a:xfrm>
              <a:off x="2060575" y="3992563"/>
              <a:ext cx="280988" cy="130175"/>
            </a:xfrm>
            <a:custGeom>
              <a:avLst/>
              <a:gdLst>
                <a:gd name="T0" fmla="*/ 23 w 435"/>
                <a:gd name="T1" fmla="*/ 0 h 203"/>
                <a:gd name="T2" fmla="*/ 0 w 435"/>
                <a:gd name="T3" fmla="*/ 17 h 203"/>
                <a:gd name="T4" fmla="*/ 4 w 435"/>
                <a:gd name="T5" fmla="*/ 45 h 203"/>
                <a:gd name="T6" fmla="*/ 156 w 435"/>
                <a:gd name="T7" fmla="*/ 197 h 203"/>
                <a:gd name="T8" fmla="*/ 206 w 435"/>
                <a:gd name="T9" fmla="*/ 203 h 203"/>
                <a:gd name="T10" fmla="*/ 391 w 435"/>
                <a:gd name="T11" fmla="*/ 203 h 203"/>
                <a:gd name="T12" fmla="*/ 435 w 435"/>
                <a:gd name="T13" fmla="*/ 199 h 203"/>
                <a:gd name="T14" fmla="*/ 406 w 435"/>
                <a:gd name="T15" fmla="*/ 163 h 203"/>
                <a:gd name="T16" fmla="*/ 276 w 435"/>
                <a:gd name="T17" fmla="*/ 33 h 203"/>
                <a:gd name="T18" fmla="*/ 238 w 435"/>
                <a:gd name="T19" fmla="*/ 2 h 203"/>
                <a:gd name="T20" fmla="*/ 131 w 435"/>
                <a:gd name="T21" fmla="*/ 32 h 203"/>
                <a:gd name="T22" fmla="*/ 23 w 435"/>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5" h="203">
                  <a:moveTo>
                    <a:pt x="23" y="0"/>
                  </a:moveTo>
                  <a:cubicBezTo>
                    <a:pt x="15" y="5"/>
                    <a:pt x="7" y="11"/>
                    <a:pt x="0" y="17"/>
                  </a:cubicBezTo>
                  <a:cubicBezTo>
                    <a:pt x="1" y="27"/>
                    <a:pt x="2" y="36"/>
                    <a:pt x="4" y="45"/>
                  </a:cubicBezTo>
                  <a:cubicBezTo>
                    <a:pt x="79" y="62"/>
                    <a:pt x="138" y="122"/>
                    <a:pt x="156" y="197"/>
                  </a:cubicBezTo>
                  <a:cubicBezTo>
                    <a:pt x="172" y="201"/>
                    <a:pt x="189" y="203"/>
                    <a:pt x="206" y="203"/>
                  </a:cubicBezTo>
                  <a:cubicBezTo>
                    <a:pt x="391" y="203"/>
                    <a:pt x="391" y="203"/>
                    <a:pt x="391" y="203"/>
                  </a:cubicBezTo>
                  <a:cubicBezTo>
                    <a:pt x="406" y="203"/>
                    <a:pt x="421" y="202"/>
                    <a:pt x="435" y="199"/>
                  </a:cubicBezTo>
                  <a:cubicBezTo>
                    <a:pt x="427" y="186"/>
                    <a:pt x="417" y="174"/>
                    <a:pt x="406" y="163"/>
                  </a:cubicBezTo>
                  <a:cubicBezTo>
                    <a:pt x="276" y="33"/>
                    <a:pt x="276" y="33"/>
                    <a:pt x="276" y="33"/>
                  </a:cubicBezTo>
                  <a:cubicBezTo>
                    <a:pt x="264" y="21"/>
                    <a:pt x="251" y="11"/>
                    <a:pt x="238" y="2"/>
                  </a:cubicBezTo>
                  <a:cubicBezTo>
                    <a:pt x="205" y="22"/>
                    <a:pt x="168" y="32"/>
                    <a:pt x="131" y="32"/>
                  </a:cubicBezTo>
                  <a:cubicBezTo>
                    <a:pt x="93" y="32"/>
                    <a:pt x="55" y="22"/>
                    <a:pt x="23" y="0"/>
                  </a:cubicBezTo>
                </a:path>
              </a:pathLst>
            </a:custGeom>
            <a:solidFill>
              <a:srgbClr val="32881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60"/>
            <p:cNvSpPr/>
            <p:nvPr/>
          </p:nvSpPr>
          <p:spPr bwMode="auto">
            <a:xfrm>
              <a:off x="2033588" y="4017963"/>
              <a:ext cx="131763" cy="282575"/>
            </a:xfrm>
            <a:custGeom>
              <a:avLst/>
              <a:gdLst>
                <a:gd name="T0" fmla="*/ 18 w 204"/>
                <a:gd name="T1" fmla="*/ 0 h 437"/>
                <a:gd name="T2" fmla="*/ 2 w 204"/>
                <a:gd name="T3" fmla="*/ 21 h 437"/>
                <a:gd name="T4" fmla="*/ 0 w 204"/>
                <a:gd name="T5" fmla="*/ 236 h 437"/>
                <a:gd name="T6" fmla="*/ 32 w 204"/>
                <a:gd name="T7" fmla="*/ 277 h 437"/>
                <a:gd name="T8" fmla="*/ 163 w 204"/>
                <a:gd name="T9" fmla="*/ 407 h 437"/>
                <a:gd name="T10" fmla="*/ 199 w 204"/>
                <a:gd name="T11" fmla="*/ 437 h 437"/>
                <a:gd name="T12" fmla="*/ 204 w 204"/>
                <a:gd name="T13" fmla="*/ 391 h 437"/>
                <a:gd name="T14" fmla="*/ 204 w 204"/>
                <a:gd name="T15" fmla="*/ 206 h 437"/>
                <a:gd name="T16" fmla="*/ 198 w 204"/>
                <a:gd name="T17" fmla="*/ 156 h 437"/>
                <a:gd name="T18" fmla="*/ 46 w 204"/>
                <a:gd name="T19" fmla="*/ 4 h 437"/>
                <a:gd name="T20" fmla="*/ 18 w 204"/>
                <a:gd name="T21"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7">
                  <a:moveTo>
                    <a:pt x="18" y="0"/>
                  </a:moveTo>
                  <a:cubicBezTo>
                    <a:pt x="12" y="7"/>
                    <a:pt x="7" y="14"/>
                    <a:pt x="2" y="21"/>
                  </a:cubicBezTo>
                  <a:cubicBezTo>
                    <a:pt x="42" y="86"/>
                    <a:pt x="42" y="170"/>
                    <a:pt x="0" y="236"/>
                  </a:cubicBezTo>
                  <a:cubicBezTo>
                    <a:pt x="9" y="251"/>
                    <a:pt x="20" y="264"/>
                    <a:pt x="32" y="277"/>
                  </a:cubicBezTo>
                  <a:cubicBezTo>
                    <a:pt x="163" y="407"/>
                    <a:pt x="163" y="407"/>
                    <a:pt x="163" y="407"/>
                  </a:cubicBezTo>
                  <a:cubicBezTo>
                    <a:pt x="174" y="419"/>
                    <a:pt x="186" y="428"/>
                    <a:pt x="199" y="437"/>
                  </a:cubicBezTo>
                  <a:cubicBezTo>
                    <a:pt x="203" y="422"/>
                    <a:pt x="204" y="406"/>
                    <a:pt x="204" y="391"/>
                  </a:cubicBezTo>
                  <a:cubicBezTo>
                    <a:pt x="204" y="206"/>
                    <a:pt x="204" y="206"/>
                    <a:pt x="204" y="206"/>
                  </a:cubicBezTo>
                  <a:cubicBezTo>
                    <a:pt x="204" y="189"/>
                    <a:pt x="202" y="172"/>
                    <a:pt x="198" y="156"/>
                  </a:cubicBezTo>
                  <a:cubicBezTo>
                    <a:pt x="123" y="138"/>
                    <a:pt x="63" y="79"/>
                    <a:pt x="46" y="4"/>
                  </a:cubicBezTo>
                  <a:cubicBezTo>
                    <a:pt x="37" y="2"/>
                    <a:pt x="27" y="1"/>
                    <a:pt x="18" y="0"/>
                  </a:cubicBezTo>
                </a:path>
              </a:pathLst>
            </a:custGeom>
            <a:solidFill>
              <a:srgbClr val="226F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Freeform 61"/>
            <p:cNvSpPr/>
            <p:nvPr/>
          </p:nvSpPr>
          <p:spPr bwMode="auto">
            <a:xfrm>
              <a:off x="2063750" y="4021138"/>
              <a:ext cx="98425" cy="98425"/>
            </a:xfrm>
            <a:custGeom>
              <a:avLst/>
              <a:gdLst>
                <a:gd name="T0" fmla="*/ 0 w 152"/>
                <a:gd name="T1" fmla="*/ 0 h 152"/>
                <a:gd name="T2" fmla="*/ 152 w 152"/>
                <a:gd name="T3" fmla="*/ 152 h 152"/>
                <a:gd name="T4" fmla="*/ 0 w 152"/>
                <a:gd name="T5" fmla="*/ 0 h 152"/>
              </a:gdLst>
              <a:ahLst/>
              <a:cxnLst>
                <a:cxn ang="0">
                  <a:pos x="T0" y="T1"/>
                </a:cxn>
                <a:cxn ang="0">
                  <a:pos x="T2" y="T3"/>
                </a:cxn>
                <a:cxn ang="0">
                  <a:pos x="T4" y="T5"/>
                </a:cxn>
              </a:cxnLst>
              <a:rect l="0" t="0" r="r" b="b"/>
              <a:pathLst>
                <a:path w="152" h="152">
                  <a:moveTo>
                    <a:pt x="0" y="0"/>
                  </a:moveTo>
                  <a:cubicBezTo>
                    <a:pt x="17" y="75"/>
                    <a:pt x="77" y="134"/>
                    <a:pt x="152" y="152"/>
                  </a:cubicBezTo>
                  <a:cubicBezTo>
                    <a:pt x="134" y="77"/>
                    <a:pt x="75" y="17"/>
                    <a:pt x="0" y="0"/>
                  </a:cubicBezTo>
                </a:path>
              </a:pathLst>
            </a:custGeom>
            <a:solidFill>
              <a:srgbClr val="195D1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Freeform 62"/>
            <p:cNvSpPr/>
            <p:nvPr/>
          </p:nvSpPr>
          <p:spPr bwMode="auto">
            <a:xfrm>
              <a:off x="2008188" y="4032250"/>
              <a:ext cx="52388" cy="139700"/>
            </a:xfrm>
            <a:custGeom>
              <a:avLst/>
              <a:gdLst>
                <a:gd name="T0" fmla="*/ 42 w 82"/>
                <a:gd name="T1" fmla="*/ 0 h 215"/>
                <a:gd name="T2" fmla="*/ 40 w 82"/>
                <a:gd name="T3" fmla="*/ 215 h 215"/>
                <a:gd name="T4" fmla="*/ 42 w 82"/>
                <a:gd name="T5" fmla="*/ 0 h 215"/>
              </a:gdLst>
              <a:ahLst/>
              <a:cxnLst>
                <a:cxn ang="0">
                  <a:pos x="T0" y="T1"/>
                </a:cxn>
                <a:cxn ang="0">
                  <a:pos x="T2" y="T3"/>
                </a:cxn>
                <a:cxn ang="0">
                  <a:pos x="T4" y="T5"/>
                </a:cxn>
              </a:cxnLst>
              <a:rect l="0" t="0" r="r" b="b"/>
              <a:pathLst>
                <a:path w="82" h="215">
                  <a:moveTo>
                    <a:pt x="42" y="0"/>
                  </a:moveTo>
                  <a:cubicBezTo>
                    <a:pt x="1" y="64"/>
                    <a:pt x="0" y="148"/>
                    <a:pt x="40" y="215"/>
                  </a:cubicBezTo>
                  <a:cubicBezTo>
                    <a:pt x="82" y="149"/>
                    <a:pt x="82" y="65"/>
                    <a:pt x="42" y="0"/>
                  </a:cubicBezTo>
                </a:path>
              </a:pathLst>
            </a:custGeom>
            <a:solidFill>
              <a:srgbClr val="163F5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Freeform 63"/>
            <p:cNvSpPr/>
            <p:nvPr/>
          </p:nvSpPr>
          <p:spPr bwMode="auto">
            <a:xfrm>
              <a:off x="2076450" y="3973513"/>
              <a:ext cx="138113" cy="39687"/>
            </a:xfrm>
            <a:custGeom>
              <a:avLst/>
              <a:gdLst>
                <a:gd name="T0" fmla="*/ 105 w 215"/>
                <a:gd name="T1" fmla="*/ 0 h 61"/>
                <a:gd name="T2" fmla="*/ 0 w 215"/>
                <a:gd name="T3" fmla="*/ 29 h 61"/>
                <a:gd name="T4" fmla="*/ 108 w 215"/>
                <a:gd name="T5" fmla="*/ 61 h 61"/>
                <a:gd name="T6" fmla="*/ 215 w 215"/>
                <a:gd name="T7" fmla="*/ 31 h 61"/>
                <a:gd name="T8" fmla="*/ 105 w 215"/>
                <a:gd name="T9" fmla="*/ 0 h 61"/>
              </a:gdLst>
              <a:ahLst/>
              <a:cxnLst>
                <a:cxn ang="0">
                  <a:pos x="T0" y="T1"/>
                </a:cxn>
                <a:cxn ang="0">
                  <a:pos x="T2" y="T3"/>
                </a:cxn>
                <a:cxn ang="0">
                  <a:pos x="T4" y="T5"/>
                </a:cxn>
                <a:cxn ang="0">
                  <a:pos x="T6" y="T7"/>
                </a:cxn>
                <a:cxn ang="0">
                  <a:pos x="T8" y="T9"/>
                </a:cxn>
              </a:cxnLst>
              <a:rect l="0" t="0" r="r" b="b"/>
              <a:pathLst>
                <a:path w="215" h="61">
                  <a:moveTo>
                    <a:pt x="105" y="0"/>
                  </a:moveTo>
                  <a:cubicBezTo>
                    <a:pt x="68" y="0"/>
                    <a:pt x="32" y="10"/>
                    <a:pt x="0" y="29"/>
                  </a:cubicBezTo>
                  <a:cubicBezTo>
                    <a:pt x="32" y="51"/>
                    <a:pt x="70" y="61"/>
                    <a:pt x="108" y="61"/>
                  </a:cubicBezTo>
                  <a:cubicBezTo>
                    <a:pt x="145" y="61"/>
                    <a:pt x="182" y="51"/>
                    <a:pt x="215" y="31"/>
                  </a:cubicBezTo>
                  <a:cubicBezTo>
                    <a:pt x="181" y="10"/>
                    <a:pt x="143" y="0"/>
                    <a:pt x="105" y="0"/>
                  </a:cubicBezTo>
                </a:path>
              </a:pathLst>
            </a:custGeom>
            <a:solidFill>
              <a:srgbClr val="2F750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75" name="组合 474"/>
          <p:cNvGrpSpPr/>
          <p:nvPr/>
        </p:nvGrpSpPr>
        <p:grpSpPr>
          <a:xfrm>
            <a:off x="3423310" y="3101463"/>
            <a:ext cx="247279" cy="247279"/>
            <a:chOff x="6340475" y="641350"/>
            <a:chExt cx="5480050" cy="5480050"/>
          </a:xfrm>
        </p:grpSpPr>
        <p:pic>
          <p:nvPicPr>
            <p:cNvPr id="476" name="Picture 391"/>
            <p:cNvPicPr>
              <a:picLocks noChangeAspect="1" noChangeArrowheads="1"/>
            </p:cNvPicPr>
            <p:nvPr/>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40475" y="641350"/>
              <a:ext cx="5480050" cy="548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7" name="Freeform 392"/>
            <p:cNvSpPr/>
            <p:nvPr/>
          </p:nvSpPr>
          <p:spPr bwMode="auto">
            <a:xfrm>
              <a:off x="7307263" y="2193925"/>
              <a:ext cx="3551238" cy="1646238"/>
            </a:xfrm>
            <a:custGeom>
              <a:avLst/>
              <a:gdLst>
                <a:gd name="T0" fmla="*/ 0 w 945"/>
                <a:gd name="T1" fmla="*/ 0 h 438"/>
                <a:gd name="T2" fmla="*/ 415 w 945"/>
                <a:gd name="T3" fmla="*/ 415 h 438"/>
                <a:gd name="T4" fmla="*/ 472 w 945"/>
                <a:gd name="T5" fmla="*/ 438 h 438"/>
                <a:gd name="T6" fmla="*/ 528 w 945"/>
                <a:gd name="T7" fmla="*/ 417 h 438"/>
                <a:gd name="T8" fmla="*/ 945 w 945"/>
                <a:gd name="T9" fmla="*/ 0 h 438"/>
                <a:gd name="T10" fmla="*/ 0 w 945"/>
                <a:gd name="T11" fmla="*/ 0 h 438"/>
              </a:gdLst>
              <a:ahLst/>
              <a:cxnLst>
                <a:cxn ang="0">
                  <a:pos x="T0" y="T1"/>
                </a:cxn>
                <a:cxn ang="0">
                  <a:pos x="T2" y="T3"/>
                </a:cxn>
                <a:cxn ang="0">
                  <a:pos x="T4" y="T5"/>
                </a:cxn>
                <a:cxn ang="0">
                  <a:pos x="T6" y="T7"/>
                </a:cxn>
                <a:cxn ang="0">
                  <a:pos x="T8" y="T9"/>
                </a:cxn>
                <a:cxn ang="0">
                  <a:pos x="T10" y="T11"/>
                </a:cxn>
              </a:cxnLst>
              <a:rect l="0" t="0" r="r" b="b"/>
              <a:pathLst>
                <a:path w="945" h="438">
                  <a:moveTo>
                    <a:pt x="0" y="0"/>
                  </a:moveTo>
                  <a:cubicBezTo>
                    <a:pt x="415" y="415"/>
                    <a:pt x="415" y="415"/>
                    <a:pt x="415" y="415"/>
                  </a:cubicBezTo>
                  <a:cubicBezTo>
                    <a:pt x="430" y="430"/>
                    <a:pt x="450" y="438"/>
                    <a:pt x="472" y="438"/>
                  </a:cubicBezTo>
                  <a:cubicBezTo>
                    <a:pt x="493" y="438"/>
                    <a:pt x="513" y="430"/>
                    <a:pt x="528" y="417"/>
                  </a:cubicBezTo>
                  <a:cubicBezTo>
                    <a:pt x="530" y="415"/>
                    <a:pt x="945" y="0"/>
                    <a:pt x="945"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393"/>
            <p:cNvSpPr/>
            <p:nvPr/>
          </p:nvSpPr>
          <p:spPr bwMode="auto">
            <a:xfrm>
              <a:off x="7242175" y="2246313"/>
              <a:ext cx="1131888" cy="2262188"/>
            </a:xfrm>
            <a:custGeom>
              <a:avLst/>
              <a:gdLst>
                <a:gd name="T0" fmla="*/ 713 w 713"/>
                <a:gd name="T1" fmla="*/ 713 h 1425"/>
                <a:gd name="T2" fmla="*/ 0 w 713"/>
                <a:gd name="T3" fmla="*/ 1425 h 1425"/>
                <a:gd name="T4" fmla="*/ 0 w 713"/>
                <a:gd name="T5" fmla="*/ 0 h 1425"/>
                <a:gd name="T6" fmla="*/ 713 w 713"/>
                <a:gd name="T7" fmla="*/ 713 h 1425"/>
              </a:gdLst>
              <a:ahLst/>
              <a:cxnLst>
                <a:cxn ang="0">
                  <a:pos x="T0" y="T1"/>
                </a:cxn>
                <a:cxn ang="0">
                  <a:pos x="T2" y="T3"/>
                </a:cxn>
                <a:cxn ang="0">
                  <a:pos x="T4" y="T5"/>
                </a:cxn>
                <a:cxn ang="0">
                  <a:pos x="T6" y="T7"/>
                </a:cxn>
              </a:cxnLst>
              <a:rect l="0" t="0" r="r" b="b"/>
              <a:pathLst>
                <a:path w="713" h="1425">
                  <a:moveTo>
                    <a:pt x="713" y="713"/>
                  </a:moveTo>
                  <a:lnTo>
                    <a:pt x="0" y="1425"/>
                  </a:lnTo>
                  <a:lnTo>
                    <a:pt x="0" y="0"/>
                  </a:lnTo>
                  <a:lnTo>
                    <a:pt x="713" y="7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Freeform 394"/>
            <p:cNvSpPr/>
            <p:nvPr/>
          </p:nvSpPr>
          <p:spPr bwMode="auto">
            <a:xfrm>
              <a:off x="7283450" y="3425825"/>
              <a:ext cx="3594100" cy="1143000"/>
            </a:xfrm>
            <a:custGeom>
              <a:avLst/>
              <a:gdLst>
                <a:gd name="T0" fmla="*/ 478 w 956"/>
                <a:gd name="T1" fmla="*/ 134 h 304"/>
                <a:gd name="T2" fmla="*/ 409 w 956"/>
                <a:gd name="T3" fmla="*/ 107 h 304"/>
                <a:gd name="T4" fmla="*/ 409 w 956"/>
                <a:gd name="T5" fmla="*/ 106 h 304"/>
                <a:gd name="T6" fmla="*/ 303 w 956"/>
                <a:gd name="T7" fmla="*/ 0 h 304"/>
                <a:gd name="T8" fmla="*/ 0 w 956"/>
                <a:gd name="T9" fmla="*/ 304 h 304"/>
                <a:gd name="T10" fmla="*/ 956 w 956"/>
                <a:gd name="T11" fmla="*/ 304 h 304"/>
                <a:gd name="T12" fmla="*/ 653 w 956"/>
                <a:gd name="T13" fmla="*/ 0 h 304"/>
                <a:gd name="T14" fmla="*/ 544 w 956"/>
                <a:gd name="T15" fmla="*/ 109 h 304"/>
                <a:gd name="T16" fmla="*/ 478 w 956"/>
                <a:gd name="T17" fmla="*/ 13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6" h="304">
                  <a:moveTo>
                    <a:pt x="478" y="134"/>
                  </a:moveTo>
                  <a:cubicBezTo>
                    <a:pt x="453" y="134"/>
                    <a:pt x="428" y="124"/>
                    <a:pt x="409" y="107"/>
                  </a:cubicBezTo>
                  <a:cubicBezTo>
                    <a:pt x="409" y="106"/>
                    <a:pt x="409" y="106"/>
                    <a:pt x="409" y="106"/>
                  </a:cubicBezTo>
                  <a:cubicBezTo>
                    <a:pt x="303" y="0"/>
                    <a:pt x="303" y="0"/>
                    <a:pt x="303" y="0"/>
                  </a:cubicBezTo>
                  <a:cubicBezTo>
                    <a:pt x="0" y="304"/>
                    <a:pt x="0" y="304"/>
                    <a:pt x="0" y="304"/>
                  </a:cubicBezTo>
                  <a:cubicBezTo>
                    <a:pt x="956" y="304"/>
                    <a:pt x="956" y="304"/>
                    <a:pt x="956" y="304"/>
                  </a:cubicBezTo>
                  <a:cubicBezTo>
                    <a:pt x="653" y="0"/>
                    <a:pt x="653" y="0"/>
                    <a:pt x="653" y="0"/>
                  </a:cubicBezTo>
                  <a:cubicBezTo>
                    <a:pt x="590" y="63"/>
                    <a:pt x="545" y="108"/>
                    <a:pt x="544" y="109"/>
                  </a:cubicBezTo>
                  <a:cubicBezTo>
                    <a:pt x="526" y="125"/>
                    <a:pt x="503" y="134"/>
                    <a:pt x="478" y="1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Freeform 395"/>
            <p:cNvSpPr/>
            <p:nvPr/>
          </p:nvSpPr>
          <p:spPr bwMode="auto">
            <a:xfrm>
              <a:off x="9791700" y="2246313"/>
              <a:ext cx="1127125" cy="2262188"/>
            </a:xfrm>
            <a:custGeom>
              <a:avLst/>
              <a:gdLst>
                <a:gd name="T0" fmla="*/ 0 w 710"/>
                <a:gd name="T1" fmla="*/ 713 h 1425"/>
                <a:gd name="T2" fmla="*/ 710 w 710"/>
                <a:gd name="T3" fmla="*/ 1425 h 1425"/>
                <a:gd name="T4" fmla="*/ 710 w 710"/>
                <a:gd name="T5" fmla="*/ 0 h 1425"/>
                <a:gd name="T6" fmla="*/ 0 w 710"/>
                <a:gd name="T7" fmla="*/ 713 h 1425"/>
              </a:gdLst>
              <a:ahLst/>
              <a:cxnLst>
                <a:cxn ang="0">
                  <a:pos x="T0" y="T1"/>
                </a:cxn>
                <a:cxn ang="0">
                  <a:pos x="T2" y="T3"/>
                </a:cxn>
                <a:cxn ang="0">
                  <a:pos x="T4" y="T5"/>
                </a:cxn>
                <a:cxn ang="0">
                  <a:pos x="T6" y="T7"/>
                </a:cxn>
              </a:cxnLst>
              <a:rect l="0" t="0" r="r" b="b"/>
              <a:pathLst>
                <a:path w="710" h="1425">
                  <a:moveTo>
                    <a:pt x="0" y="713"/>
                  </a:moveTo>
                  <a:lnTo>
                    <a:pt x="710" y="1425"/>
                  </a:lnTo>
                  <a:lnTo>
                    <a:pt x="710" y="0"/>
                  </a:lnTo>
                  <a:lnTo>
                    <a:pt x="0" y="7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81" name="组合 480"/>
          <p:cNvGrpSpPr/>
          <p:nvPr/>
        </p:nvGrpSpPr>
        <p:grpSpPr>
          <a:xfrm>
            <a:off x="3753049" y="3684241"/>
            <a:ext cx="184751" cy="184751"/>
            <a:chOff x="4791075" y="2438400"/>
            <a:chExt cx="942975" cy="942975"/>
          </a:xfrm>
        </p:grpSpPr>
        <p:sp>
          <p:nvSpPr>
            <p:cNvPr id="482" name="Freeform 304"/>
            <p:cNvSpPr/>
            <p:nvPr/>
          </p:nvSpPr>
          <p:spPr bwMode="auto">
            <a:xfrm>
              <a:off x="4791075" y="2438400"/>
              <a:ext cx="942975" cy="942975"/>
            </a:xfrm>
            <a:custGeom>
              <a:avLst/>
              <a:gdLst>
                <a:gd name="T0" fmla="*/ 1458 w 1458"/>
                <a:gd name="T1" fmla="*/ 459 h 1459"/>
                <a:gd name="T2" fmla="*/ 1458 w 1458"/>
                <a:gd name="T3" fmla="*/ 405 h 1459"/>
                <a:gd name="T4" fmla="*/ 1457 w 1458"/>
                <a:gd name="T5" fmla="*/ 362 h 1459"/>
                <a:gd name="T6" fmla="*/ 1449 w 1458"/>
                <a:gd name="T7" fmla="*/ 266 h 1459"/>
                <a:gd name="T8" fmla="*/ 1420 w 1458"/>
                <a:gd name="T9" fmla="*/ 175 h 1459"/>
                <a:gd name="T10" fmla="*/ 1362 w 1458"/>
                <a:gd name="T11" fmla="*/ 97 h 1459"/>
                <a:gd name="T12" fmla="*/ 1284 w 1458"/>
                <a:gd name="T13" fmla="*/ 39 h 1459"/>
                <a:gd name="T14" fmla="*/ 1193 w 1458"/>
                <a:gd name="T15" fmla="*/ 10 h 1459"/>
                <a:gd name="T16" fmla="*/ 1097 w 1458"/>
                <a:gd name="T17" fmla="*/ 1 h 1459"/>
                <a:gd name="T18" fmla="*/ 1053 w 1458"/>
                <a:gd name="T19" fmla="*/ 1 h 1459"/>
                <a:gd name="T20" fmla="*/ 1000 w 1458"/>
                <a:gd name="T21" fmla="*/ 0 h 1459"/>
                <a:gd name="T22" fmla="*/ 458 w 1458"/>
                <a:gd name="T23" fmla="*/ 0 h 1459"/>
                <a:gd name="T24" fmla="*/ 405 w 1458"/>
                <a:gd name="T25" fmla="*/ 1 h 1459"/>
                <a:gd name="T26" fmla="*/ 361 w 1458"/>
                <a:gd name="T27" fmla="*/ 1 h 1459"/>
                <a:gd name="T28" fmla="*/ 265 w 1458"/>
                <a:gd name="T29" fmla="*/ 10 h 1459"/>
                <a:gd name="T30" fmla="*/ 175 w 1458"/>
                <a:gd name="T31" fmla="*/ 39 h 1459"/>
                <a:gd name="T32" fmla="*/ 96 w 1458"/>
                <a:gd name="T33" fmla="*/ 97 h 1459"/>
                <a:gd name="T34" fmla="*/ 38 w 1458"/>
                <a:gd name="T35" fmla="*/ 175 h 1459"/>
                <a:gd name="T36" fmla="*/ 9 w 1458"/>
                <a:gd name="T37" fmla="*/ 266 h 1459"/>
                <a:gd name="T38" fmla="*/ 1 w 1458"/>
                <a:gd name="T39" fmla="*/ 362 h 1459"/>
                <a:gd name="T40" fmla="*/ 0 w 1458"/>
                <a:gd name="T41" fmla="*/ 405 h 1459"/>
                <a:gd name="T42" fmla="*/ 0 w 1458"/>
                <a:gd name="T43" fmla="*/ 459 h 1459"/>
                <a:gd name="T44" fmla="*/ 0 w 1458"/>
                <a:gd name="T45" fmla="*/ 1001 h 1459"/>
                <a:gd name="T46" fmla="*/ 0 w 1458"/>
                <a:gd name="T47" fmla="*/ 1054 h 1459"/>
                <a:gd name="T48" fmla="*/ 1 w 1458"/>
                <a:gd name="T49" fmla="*/ 1098 h 1459"/>
                <a:gd name="T50" fmla="*/ 9 w 1458"/>
                <a:gd name="T51" fmla="*/ 1193 h 1459"/>
                <a:gd name="T52" fmla="*/ 38 w 1458"/>
                <a:gd name="T53" fmla="*/ 1284 h 1459"/>
                <a:gd name="T54" fmla="*/ 96 w 1458"/>
                <a:gd name="T55" fmla="*/ 1363 h 1459"/>
                <a:gd name="T56" fmla="*/ 175 w 1458"/>
                <a:gd name="T57" fmla="*/ 1421 h 1459"/>
                <a:gd name="T58" fmla="*/ 265 w 1458"/>
                <a:gd name="T59" fmla="*/ 1450 h 1459"/>
                <a:gd name="T60" fmla="*/ 361 w 1458"/>
                <a:gd name="T61" fmla="*/ 1458 h 1459"/>
                <a:gd name="T62" fmla="*/ 405 w 1458"/>
                <a:gd name="T63" fmla="*/ 1459 h 1459"/>
                <a:gd name="T64" fmla="*/ 458 w 1458"/>
                <a:gd name="T65" fmla="*/ 1459 h 1459"/>
                <a:gd name="T66" fmla="*/ 1000 w 1458"/>
                <a:gd name="T67" fmla="*/ 1459 h 1459"/>
                <a:gd name="T68" fmla="*/ 1053 w 1458"/>
                <a:gd name="T69" fmla="*/ 1459 h 1459"/>
                <a:gd name="T70" fmla="*/ 1097 w 1458"/>
                <a:gd name="T71" fmla="*/ 1458 h 1459"/>
                <a:gd name="T72" fmla="*/ 1193 w 1458"/>
                <a:gd name="T73" fmla="*/ 1450 h 1459"/>
                <a:gd name="T74" fmla="*/ 1284 w 1458"/>
                <a:gd name="T75" fmla="*/ 1421 h 1459"/>
                <a:gd name="T76" fmla="*/ 1362 w 1458"/>
                <a:gd name="T77" fmla="*/ 1363 h 1459"/>
                <a:gd name="T78" fmla="*/ 1420 w 1458"/>
                <a:gd name="T79" fmla="*/ 1284 h 1459"/>
                <a:gd name="T80" fmla="*/ 1449 w 1458"/>
                <a:gd name="T81" fmla="*/ 1193 h 1459"/>
                <a:gd name="T82" fmla="*/ 1457 w 1458"/>
                <a:gd name="T83" fmla="*/ 1098 h 1459"/>
                <a:gd name="T84" fmla="*/ 1458 w 1458"/>
                <a:gd name="T85" fmla="*/ 1054 h 1459"/>
                <a:gd name="T86" fmla="*/ 1458 w 1458"/>
                <a:gd name="T87" fmla="*/ 1001 h 1459"/>
                <a:gd name="T88" fmla="*/ 1458 w 1458"/>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8" h="1459">
                  <a:moveTo>
                    <a:pt x="1458" y="459"/>
                  </a:moveTo>
                  <a:cubicBezTo>
                    <a:pt x="1458" y="446"/>
                    <a:pt x="1458" y="427"/>
                    <a:pt x="1458" y="405"/>
                  </a:cubicBezTo>
                  <a:cubicBezTo>
                    <a:pt x="1458" y="382"/>
                    <a:pt x="1458" y="373"/>
                    <a:pt x="1457" y="362"/>
                  </a:cubicBezTo>
                  <a:cubicBezTo>
                    <a:pt x="1457" y="329"/>
                    <a:pt x="1455" y="296"/>
                    <a:pt x="1449" y="266"/>
                  </a:cubicBezTo>
                  <a:cubicBezTo>
                    <a:pt x="1443" y="234"/>
                    <a:pt x="1435" y="205"/>
                    <a:pt x="1420" y="175"/>
                  </a:cubicBezTo>
                  <a:cubicBezTo>
                    <a:pt x="1405" y="146"/>
                    <a:pt x="1384" y="120"/>
                    <a:pt x="1362" y="97"/>
                  </a:cubicBezTo>
                  <a:cubicBezTo>
                    <a:pt x="1339" y="74"/>
                    <a:pt x="1313" y="54"/>
                    <a:pt x="1284" y="39"/>
                  </a:cubicBezTo>
                  <a:cubicBezTo>
                    <a:pt x="1254" y="24"/>
                    <a:pt x="1225" y="16"/>
                    <a:pt x="1193" y="10"/>
                  </a:cubicBezTo>
                  <a:cubicBezTo>
                    <a:pt x="1163" y="4"/>
                    <a:pt x="1130" y="2"/>
                    <a:pt x="1097" y="1"/>
                  </a:cubicBezTo>
                  <a:cubicBezTo>
                    <a:pt x="1086" y="1"/>
                    <a:pt x="1077" y="1"/>
                    <a:pt x="1053" y="1"/>
                  </a:cubicBezTo>
                  <a:cubicBezTo>
                    <a:pt x="1031" y="1"/>
                    <a:pt x="1013" y="0"/>
                    <a:pt x="1000" y="0"/>
                  </a:cubicBezTo>
                  <a:cubicBezTo>
                    <a:pt x="458" y="0"/>
                    <a:pt x="458" y="0"/>
                    <a:pt x="458" y="0"/>
                  </a:cubicBezTo>
                  <a:cubicBezTo>
                    <a:pt x="445" y="0"/>
                    <a:pt x="427" y="1"/>
                    <a:pt x="405" y="1"/>
                  </a:cubicBezTo>
                  <a:cubicBezTo>
                    <a:pt x="381" y="1"/>
                    <a:pt x="372" y="1"/>
                    <a:pt x="361" y="1"/>
                  </a:cubicBezTo>
                  <a:cubicBezTo>
                    <a:pt x="328" y="2"/>
                    <a:pt x="295" y="4"/>
                    <a:pt x="265"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3" y="296"/>
                    <a:pt x="1" y="329"/>
                    <a:pt x="1" y="362"/>
                  </a:cubicBezTo>
                  <a:cubicBezTo>
                    <a:pt x="0" y="373"/>
                    <a:pt x="0" y="382"/>
                    <a:pt x="0" y="405"/>
                  </a:cubicBezTo>
                  <a:cubicBezTo>
                    <a:pt x="0" y="427"/>
                    <a:pt x="0" y="446"/>
                    <a:pt x="0" y="459"/>
                  </a:cubicBezTo>
                  <a:cubicBezTo>
                    <a:pt x="0" y="1001"/>
                    <a:pt x="0" y="1001"/>
                    <a:pt x="0" y="1001"/>
                  </a:cubicBezTo>
                  <a:cubicBezTo>
                    <a:pt x="0" y="1014"/>
                    <a:pt x="0" y="1032"/>
                    <a:pt x="0" y="1054"/>
                  </a:cubicBezTo>
                  <a:cubicBezTo>
                    <a:pt x="0" y="1077"/>
                    <a:pt x="0" y="1087"/>
                    <a:pt x="1" y="1098"/>
                  </a:cubicBezTo>
                  <a:cubicBezTo>
                    <a:pt x="1" y="1131"/>
                    <a:pt x="3"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5" y="1450"/>
                  </a:cubicBezTo>
                  <a:cubicBezTo>
                    <a:pt x="295" y="1455"/>
                    <a:pt x="328" y="1458"/>
                    <a:pt x="361" y="1458"/>
                  </a:cubicBezTo>
                  <a:cubicBezTo>
                    <a:pt x="372" y="1458"/>
                    <a:pt x="381" y="1459"/>
                    <a:pt x="405" y="1459"/>
                  </a:cubicBezTo>
                  <a:cubicBezTo>
                    <a:pt x="427" y="1459"/>
                    <a:pt x="445" y="1459"/>
                    <a:pt x="458" y="1459"/>
                  </a:cubicBezTo>
                  <a:cubicBezTo>
                    <a:pt x="1000" y="1459"/>
                    <a:pt x="1000" y="1459"/>
                    <a:pt x="1000" y="1459"/>
                  </a:cubicBezTo>
                  <a:cubicBezTo>
                    <a:pt x="1013" y="1459"/>
                    <a:pt x="1031" y="1459"/>
                    <a:pt x="1053" y="1459"/>
                  </a:cubicBezTo>
                  <a:cubicBezTo>
                    <a:pt x="1077" y="1459"/>
                    <a:pt x="1086" y="1458"/>
                    <a:pt x="1097" y="1458"/>
                  </a:cubicBezTo>
                  <a:cubicBezTo>
                    <a:pt x="1130" y="1458"/>
                    <a:pt x="1163" y="1455"/>
                    <a:pt x="1193" y="1450"/>
                  </a:cubicBezTo>
                  <a:cubicBezTo>
                    <a:pt x="1225" y="1444"/>
                    <a:pt x="1254" y="1436"/>
                    <a:pt x="1284" y="1421"/>
                  </a:cubicBezTo>
                  <a:cubicBezTo>
                    <a:pt x="1313" y="1406"/>
                    <a:pt x="1339" y="1385"/>
                    <a:pt x="1362" y="1363"/>
                  </a:cubicBezTo>
                  <a:cubicBezTo>
                    <a:pt x="1384" y="1340"/>
                    <a:pt x="1405" y="1314"/>
                    <a:pt x="1420" y="1284"/>
                  </a:cubicBezTo>
                  <a:cubicBezTo>
                    <a:pt x="1435" y="1255"/>
                    <a:pt x="1443" y="1226"/>
                    <a:pt x="1449" y="1193"/>
                  </a:cubicBezTo>
                  <a:cubicBezTo>
                    <a:pt x="1455" y="1164"/>
                    <a:pt x="1457" y="1131"/>
                    <a:pt x="1457" y="1098"/>
                  </a:cubicBezTo>
                  <a:cubicBezTo>
                    <a:pt x="1458" y="1087"/>
                    <a:pt x="1458" y="1077"/>
                    <a:pt x="1458" y="1054"/>
                  </a:cubicBezTo>
                  <a:cubicBezTo>
                    <a:pt x="1458" y="1032"/>
                    <a:pt x="1458" y="1014"/>
                    <a:pt x="1458" y="1001"/>
                  </a:cubicBezTo>
                  <a:lnTo>
                    <a:pt x="1458" y="459"/>
                  </a:lnTo>
                  <a:close/>
                </a:path>
              </a:pathLst>
            </a:custGeom>
            <a:solidFill>
              <a:srgbClr val="0D0D0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Oval 305"/>
            <p:cNvSpPr>
              <a:spLocks noChangeArrowheads="1"/>
            </p:cNvSpPr>
            <p:nvPr/>
          </p:nvSpPr>
          <p:spPr bwMode="auto">
            <a:xfrm>
              <a:off x="4849813" y="2497138"/>
              <a:ext cx="819150" cy="819150"/>
            </a:xfrm>
            <a:prstGeom prst="ellipse">
              <a:avLst/>
            </a:prstGeom>
            <a:solidFill>
              <a:srgbClr val="F3F3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306"/>
            <p:cNvSpPr/>
            <p:nvPr/>
          </p:nvSpPr>
          <p:spPr bwMode="auto">
            <a:xfrm>
              <a:off x="5216525" y="2557463"/>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307"/>
            <p:cNvSpPr/>
            <p:nvPr/>
          </p:nvSpPr>
          <p:spPr bwMode="auto">
            <a:xfrm>
              <a:off x="5262563" y="2557463"/>
              <a:ext cx="44450" cy="66675"/>
            </a:xfrm>
            <a:custGeom>
              <a:avLst/>
              <a:gdLst>
                <a:gd name="T0" fmla="*/ 13 w 69"/>
                <a:gd name="T1" fmla="*/ 33 h 103"/>
                <a:gd name="T2" fmla="*/ 3 w 69"/>
                <a:gd name="T3" fmla="*/ 33 h 103"/>
                <a:gd name="T4" fmla="*/ 12 w 69"/>
                <a:gd name="T5" fmla="*/ 9 h 103"/>
                <a:gd name="T6" fmla="*/ 37 w 69"/>
                <a:gd name="T7" fmla="*/ 0 h 103"/>
                <a:gd name="T8" fmla="*/ 61 w 69"/>
                <a:gd name="T9" fmla="*/ 8 h 103"/>
                <a:gd name="T10" fmla="*/ 69 w 69"/>
                <a:gd name="T11" fmla="*/ 28 h 103"/>
                <a:gd name="T12" fmla="*/ 52 w 69"/>
                <a:gd name="T13" fmla="*/ 57 h 103"/>
                <a:gd name="T14" fmla="*/ 24 w 69"/>
                <a:gd name="T15" fmla="*/ 74 h 103"/>
                <a:gd name="T16" fmla="*/ 14 w 69"/>
                <a:gd name="T17" fmla="*/ 83 h 103"/>
                <a:gd name="T18" fmla="*/ 10 w 69"/>
                <a:gd name="T19" fmla="*/ 95 h 103"/>
                <a:gd name="T20" fmla="*/ 68 w 69"/>
                <a:gd name="T21" fmla="*/ 95 h 103"/>
                <a:gd name="T22" fmla="*/ 68 w 69"/>
                <a:gd name="T23" fmla="*/ 103 h 103"/>
                <a:gd name="T24" fmla="*/ 0 w 69"/>
                <a:gd name="T25" fmla="*/ 103 h 103"/>
                <a:gd name="T26" fmla="*/ 2 w 69"/>
                <a:gd name="T27" fmla="*/ 89 h 103"/>
                <a:gd name="T28" fmla="*/ 8 w 69"/>
                <a:gd name="T29" fmla="*/ 78 h 103"/>
                <a:gd name="T30" fmla="*/ 31 w 69"/>
                <a:gd name="T31" fmla="*/ 59 h 103"/>
                <a:gd name="T32" fmla="*/ 50 w 69"/>
                <a:gd name="T33" fmla="*/ 47 h 103"/>
                <a:gd name="T34" fmla="*/ 58 w 69"/>
                <a:gd name="T35" fmla="*/ 29 h 103"/>
                <a:gd name="T36" fmla="*/ 52 w 69"/>
                <a:gd name="T37" fmla="*/ 13 h 103"/>
                <a:gd name="T38" fmla="*/ 36 w 69"/>
                <a:gd name="T39" fmla="*/ 7 h 103"/>
                <a:gd name="T40" fmla="*/ 19 w 69"/>
                <a:gd name="T41" fmla="*/ 15 h 103"/>
                <a:gd name="T42" fmla="*/ 13 w 69"/>
                <a:gd name="T43" fmla="*/ 3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03">
                  <a:moveTo>
                    <a:pt x="13" y="33"/>
                  </a:moveTo>
                  <a:cubicBezTo>
                    <a:pt x="3" y="33"/>
                    <a:pt x="3" y="33"/>
                    <a:pt x="3" y="33"/>
                  </a:cubicBezTo>
                  <a:cubicBezTo>
                    <a:pt x="3" y="23"/>
                    <a:pt x="6" y="15"/>
                    <a:pt x="12" y="9"/>
                  </a:cubicBezTo>
                  <a:cubicBezTo>
                    <a:pt x="18" y="3"/>
                    <a:pt x="27" y="0"/>
                    <a:pt x="37" y="0"/>
                  </a:cubicBezTo>
                  <a:cubicBezTo>
                    <a:pt x="47" y="0"/>
                    <a:pt x="55" y="2"/>
                    <a:pt x="61" y="8"/>
                  </a:cubicBezTo>
                  <a:cubicBezTo>
                    <a:pt x="66" y="13"/>
                    <a:pt x="69" y="20"/>
                    <a:pt x="69" y="28"/>
                  </a:cubicBezTo>
                  <a:cubicBezTo>
                    <a:pt x="69" y="39"/>
                    <a:pt x="63" y="49"/>
                    <a:pt x="52" y="57"/>
                  </a:cubicBezTo>
                  <a:cubicBezTo>
                    <a:pt x="42" y="63"/>
                    <a:pt x="33" y="68"/>
                    <a:pt x="24" y="74"/>
                  </a:cubicBezTo>
                  <a:cubicBezTo>
                    <a:pt x="19" y="77"/>
                    <a:pt x="16" y="80"/>
                    <a:pt x="14" y="83"/>
                  </a:cubicBezTo>
                  <a:cubicBezTo>
                    <a:pt x="12" y="86"/>
                    <a:pt x="10" y="91"/>
                    <a:pt x="10" y="95"/>
                  </a:cubicBezTo>
                  <a:cubicBezTo>
                    <a:pt x="68" y="95"/>
                    <a:pt x="68" y="95"/>
                    <a:pt x="68" y="95"/>
                  </a:cubicBezTo>
                  <a:cubicBezTo>
                    <a:pt x="68" y="103"/>
                    <a:pt x="68" y="103"/>
                    <a:pt x="68" y="103"/>
                  </a:cubicBezTo>
                  <a:cubicBezTo>
                    <a:pt x="0" y="103"/>
                    <a:pt x="0" y="103"/>
                    <a:pt x="0" y="103"/>
                  </a:cubicBezTo>
                  <a:cubicBezTo>
                    <a:pt x="0" y="97"/>
                    <a:pt x="1" y="93"/>
                    <a:pt x="2" y="89"/>
                  </a:cubicBezTo>
                  <a:cubicBezTo>
                    <a:pt x="3" y="85"/>
                    <a:pt x="5" y="81"/>
                    <a:pt x="8" y="78"/>
                  </a:cubicBezTo>
                  <a:cubicBezTo>
                    <a:pt x="14" y="71"/>
                    <a:pt x="21" y="65"/>
                    <a:pt x="31" y="59"/>
                  </a:cubicBezTo>
                  <a:cubicBezTo>
                    <a:pt x="42" y="53"/>
                    <a:pt x="48" y="48"/>
                    <a:pt x="50" y="47"/>
                  </a:cubicBezTo>
                  <a:cubicBezTo>
                    <a:pt x="56" y="42"/>
                    <a:pt x="58" y="36"/>
                    <a:pt x="58" y="29"/>
                  </a:cubicBezTo>
                  <a:cubicBezTo>
                    <a:pt x="58" y="22"/>
                    <a:pt x="56" y="17"/>
                    <a:pt x="52" y="13"/>
                  </a:cubicBezTo>
                  <a:cubicBezTo>
                    <a:pt x="48" y="9"/>
                    <a:pt x="42" y="7"/>
                    <a:pt x="36" y="7"/>
                  </a:cubicBezTo>
                  <a:cubicBezTo>
                    <a:pt x="29" y="7"/>
                    <a:pt x="24" y="10"/>
                    <a:pt x="19" y="15"/>
                  </a:cubicBezTo>
                  <a:cubicBezTo>
                    <a:pt x="15" y="20"/>
                    <a:pt x="13" y="26"/>
                    <a:pt x="13" y="3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308"/>
            <p:cNvSpPr>
              <a:spLocks noEditPoints="1"/>
            </p:cNvSpPr>
            <p:nvPr/>
          </p:nvSpPr>
          <p:spPr bwMode="auto">
            <a:xfrm>
              <a:off x="5235575" y="3192463"/>
              <a:ext cx="44450" cy="68262"/>
            </a:xfrm>
            <a:custGeom>
              <a:avLst/>
              <a:gdLst>
                <a:gd name="T0" fmla="*/ 68 w 69"/>
                <a:gd name="T1" fmla="*/ 26 h 106"/>
                <a:gd name="T2" fmla="*/ 58 w 69"/>
                <a:gd name="T3" fmla="*/ 26 h 106"/>
                <a:gd name="T4" fmla="*/ 51 w 69"/>
                <a:gd name="T5" fmla="*/ 13 h 106"/>
                <a:gd name="T6" fmla="*/ 38 w 69"/>
                <a:gd name="T7" fmla="*/ 8 h 106"/>
                <a:gd name="T8" fmla="*/ 18 w 69"/>
                <a:gd name="T9" fmla="*/ 18 h 106"/>
                <a:gd name="T10" fmla="*/ 9 w 69"/>
                <a:gd name="T11" fmla="*/ 55 h 106"/>
                <a:gd name="T12" fmla="*/ 19 w 69"/>
                <a:gd name="T13" fmla="*/ 44 h 106"/>
                <a:gd name="T14" fmla="*/ 36 w 69"/>
                <a:gd name="T15" fmla="*/ 39 h 106"/>
                <a:gd name="T16" fmla="*/ 61 w 69"/>
                <a:gd name="T17" fmla="*/ 48 h 106"/>
                <a:gd name="T18" fmla="*/ 69 w 69"/>
                <a:gd name="T19" fmla="*/ 72 h 106"/>
                <a:gd name="T20" fmla="*/ 61 w 69"/>
                <a:gd name="T21" fmla="*/ 97 h 106"/>
                <a:gd name="T22" fmla="*/ 36 w 69"/>
                <a:gd name="T23" fmla="*/ 106 h 106"/>
                <a:gd name="T24" fmla="*/ 10 w 69"/>
                <a:gd name="T25" fmla="*/ 95 h 106"/>
                <a:gd name="T26" fmla="*/ 0 w 69"/>
                <a:gd name="T27" fmla="*/ 56 h 106"/>
                <a:gd name="T28" fmla="*/ 7 w 69"/>
                <a:gd name="T29" fmla="*/ 19 h 106"/>
                <a:gd name="T30" fmla="*/ 37 w 69"/>
                <a:gd name="T31" fmla="*/ 0 h 106"/>
                <a:gd name="T32" fmla="*/ 58 w 69"/>
                <a:gd name="T33" fmla="*/ 7 h 106"/>
                <a:gd name="T34" fmla="*/ 68 w 69"/>
                <a:gd name="T35" fmla="*/ 26 h 106"/>
                <a:gd name="T36" fmla="*/ 36 w 69"/>
                <a:gd name="T37" fmla="*/ 47 h 106"/>
                <a:gd name="T38" fmla="*/ 19 w 69"/>
                <a:gd name="T39" fmla="*/ 54 h 106"/>
                <a:gd name="T40" fmla="*/ 13 w 69"/>
                <a:gd name="T41" fmla="*/ 72 h 106"/>
                <a:gd name="T42" fmla="*/ 18 w 69"/>
                <a:gd name="T43" fmla="*/ 89 h 106"/>
                <a:gd name="T44" fmla="*/ 36 w 69"/>
                <a:gd name="T45" fmla="*/ 98 h 106"/>
                <a:gd name="T46" fmla="*/ 55 w 69"/>
                <a:gd name="T47" fmla="*/ 90 h 106"/>
                <a:gd name="T48" fmla="*/ 60 w 69"/>
                <a:gd name="T49" fmla="*/ 72 h 106"/>
                <a:gd name="T50" fmla="*/ 54 w 69"/>
                <a:gd name="T51" fmla="*/ 53 h 106"/>
                <a:gd name="T52" fmla="*/ 36 w 69"/>
                <a:gd name="T53"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6">
                  <a:moveTo>
                    <a:pt x="68" y="26"/>
                  </a:moveTo>
                  <a:cubicBezTo>
                    <a:pt x="58" y="26"/>
                    <a:pt x="58" y="26"/>
                    <a:pt x="58" y="26"/>
                  </a:cubicBezTo>
                  <a:cubicBezTo>
                    <a:pt x="57" y="20"/>
                    <a:pt x="55" y="16"/>
                    <a:pt x="51" y="13"/>
                  </a:cubicBezTo>
                  <a:cubicBezTo>
                    <a:pt x="48" y="10"/>
                    <a:pt x="44" y="8"/>
                    <a:pt x="38" y="8"/>
                  </a:cubicBezTo>
                  <a:cubicBezTo>
                    <a:pt x="30" y="8"/>
                    <a:pt x="23" y="11"/>
                    <a:pt x="18" y="18"/>
                  </a:cubicBezTo>
                  <a:cubicBezTo>
                    <a:pt x="12" y="25"/>
                    <a:pt x="9" y="38"/>
                    <a:pt x="9" y="55"/>
                  </a:cubicBezTo>
                  <a:cubicBezTo>
                    <a:pt x="13" y="49"/>
                    <a:pt x="17" y="46"/>
                    <a:pt x="19" y="44"/>
                  </a:cubicBezTo>
                  <a:cubicBezTo>
                    <a:pt x="24" y="40"/>
                    <a:pt x="30" y="39"/>
                    <a:pt x="36" y="39"/>
                  </a:cubicBezTo>
                  <a:cubicBezTo>
                    <a:pt x="47" y="39"/>
                    <a:pt x="55" y="42"/>
                    <a:pt x="61" y="48"/>
                  </a:cubicBezTo>
                  <a:cubicBezTo>
                    <a:pt x="66" y="53"/>
                    <a:pt x="69" y="62"/>
                    <a:pt x="69" y="72"/>
                  </a:cubicBezTo>
                  <a:cubicBezTo>
                    <a:pt x="69" y="83"/>
                    <a:pt x="66" y="91"/>
                    <a:pt x="61" y="97"/>
                  </a:cubicBezTo>
                  <a:cubicBezTo>
                    <a:pt x="55" y="103"/>
                    <a:pt x="47" y="106"/>
                    <a:pt x="36" y="106"/>
                  </a:cubicBezTo>
                  <a:cubicBezTo>
                    <a:pt x="25" y="106"/>
                    <a:pt x="17" y="102"/>
                    <a:pt x="10" y="95"/>
                  </a:cubicBezTo>
                  <a:cubicBezTo>
                    <a:pt x="3" y="86"/>
                    <a:pt x="0" y="74"/>
                    <a:pt x="0" y="56"/>
                  </a:cubicBezTo>
                  <a:cubicBezTo>
                    <a:pt x="0" y="41"/>
                    <a:pt x="2" y="29"/>
                    <a:pt x="7" y="19"/>
                  </a:cubicBezTo>
                  <a:cubicBezTo>
                    <a:pt x="14" y="7"/>
                    <a:pt x="24" y="0"/>
                    <a:pt x="37" y="0"/>
                  </a:cubicBezTo>
                  <a:cubicBezTo>
                    <a:pt x="46" y="0"/>
                    <a:pt x="53" y="2"/>
                    <a:pt x="58" y="7"/>
                  </a:cubicBezTo>
                  <a:cubicBezTo>
                    <a:pt x="64" y="11"/>
                    <a:pt x="67" y="17"/>
                    <a:pt x="68" y="26"/>
                  </a:cubicBezTo>
                  <a:close/>
                  <a:moveTo>
                    <a:pt x="36" y="47"/>
                  </a:moveTo>
                  <a:cubicBezTo>
                    <a:pt x="29" y="47"/>
                    <a:pt x="23" y="49"/>
                    <a:pt x="19" y="54"/>
                  </a:cubicBezTo>
                  <a:cubicBezTo>
                    <a:pt x="15" y="59"/>
                    <a:pt x="13" y="65"/>
                    <a:pt x="13" y="72"/>
                  </a:cubicBezTo>
                  <a:cubicBezTo>
                    <a:pt x="13" y="79"/>
                    <a:pt x="15" y="85"/>
                    <a:pt x="18" y="89"/>
                  </a:cubicBezTo>
                  <a:cubicBezTo>
                    <a:pt x="22" y="95"/>
                    <a:pt x="28" y="98"/>
                    <a:pt x="36" y="98"/>
                  </a:cubicBezTo>
                  <a:cubicBezTo>
                    <a:pt x="44" y="98"/>
                    <a:pt x="51" y="95"/>
                    <a:pt x="55" y="90"/>
                  </a:cubicBezTo>
                  <a:cubicBezTo>
                    <a:pt x="58" y="85"/>
                    <a:pt x="60" y="79"/>
                    <a:pt x="60" y="72"/>
                  </a:cubicBezTo>
                  <a:cubicBezTo>
                    <a:pt x="60" y="64"/>
                    <a:pt x="58" y="57"/>
                    <a:pt x="54" y="53"/>
                  </a:cubicBezTo>
                  <a:cubicBezTo>
                    <a:pt x="50" y="49"/>
                    <a:pt x="44" y="47"/>
                    <a:pt x="36" y="4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309"/>
            <p:cNvSpPr/>
            <p:nvPr/>
          </p:nvSpPr>
          <p:spPr bwMode="auto">
            <a:xfrm>
              <a:off x="5402263"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6"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310"/>
            <p:cNvSpPr/>
            <p:nvPr/>
          </p:nvSpPr>
          <p:spPr bwMode="auto">
            <a:xfrm>
              <a:off x="5511800" y="2720975"/>
              <a:ext cx="44450" cy="66675"/>
            </a:xfrm>
            <a:custGeom>
              <a:avLst/>
              <a:gdLst>
                <a:gd name="T0" fmla="*/ 13 w 68"/>
                <a:gd name="T1" fmla="*/ 34 h 103"/>
                <a:gd name="T2" fmla="*/ 3 w 68"/>
                <a:gd name="T3" fmla="*/ 34 h 103"/>
                <a:gd name="T4" fmla="*/ 12 w 68"/>
                <a:gd name="T5" fmla="*/ 9 h 103"/>
                <a:gd name="T6" fmla="*/ 37 w 68"/>
                <a:gd name="T7" fmla="*/ 0 h 103"/>
                <a:gd name="T8" fmla="*/ 60 w 68"/>
                <a:gd name="T9" fmla="*/ 8 h 103"/>
                <a:gd name="T10" fmla="*/ 68 w 68"/>
                <a:gd name="T11" fmla="*/ 28 h 103"/>
                <a:gd name="T12" fmla="*/ 52 w 68"/>
                <a:gd name="T13" fmla="*/ 57 h 103"/>
                <a:gd name="T14" fmla="*/ 23 w 68"/>
                <a:gd name="T15" fmla="*/ 74 h 103"/>
                <a:gd name="T16" fmla="*/ 14 w 68"/>
                <a:gd name="T17" fmla="*/ 83 h 103"/>
                <a:gd name="T18" fmla="*/ 10 w 68"/>
                <a:gd name="T19" fmla="*/ 95 h 103"/>
                <a:gd name="T20" fmla="*/ 67 w 68"/>
                <a:gd name="T21" fmla="*/ 95 h 103"/>
                <a:gd name="T22" fmla="*/ 67 w 68"/>
                <a:gd name="T23" fmla="*/ 103 h 103"/>
                <a:gd name="T24" fmla="*/ 0 w 68"/>
                <a:gd name="T25" fmla="*/ 103 h 103"/>
                <a:gd name="T26" fmla="*/ 2 w 68"/>
                <a:gd name="T27" fmla="*/ 89 h 103"/>
                <a:gd name="T28" fmla="*/ 8 w 68"/>
                <a:gd name="T29" fmla="*/ 78 h 103"/>
                <a:gd name="T30" fmla="*/ 31 w 68"/>
                <a:gd name="T31" fmla="*/ 60 h 103"/>
                <a:gd name="T32" fmla="*/ 50 w 68"/>
                <a:gd name="T33" fmla="*/ 47 h 103"/>
                <a:gd name="T34" fmla="*/ 58 w 68"/>
                <a:gd name="T35" fmla="*/ 29 h 103"/>
                <a:gd name="T36" fmla="*/ 52 w 68"/>
                <a:gd name="T37" fmla="*/ 14 h 103"/>
                <a:gd name="T38" fmla="*/ 35 w 68"/>
                <a:gd name="T39" fmla="*/ 8 h 103"/>
                <a:gd name="T40" fmla="*/ 19 w 68"/>
                <a:gd name="T41" fmla="*/ 15 h 103"/>
                <a:gd name="T42" fmla="*/ 13 w 68"/>
                <a:gd name="T43"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103">
                  <a:moveTo>
                    <a:pt x="13" y="34"/>
                  </a:moveTo>
                  <a:cubicBezTo>
                    <a:pt x="3" y="34"/>
                    <a:pt x="3" y="34"/>
                    <a:pt x="3" y="34"/>
                  </a:cubicBezTo>
                  <a:cubicBezTo>
                    <a:pt x="3" y="23"/>
                    <a:pt x="6" y="15"/>
                    <a:pt x="12" y="9"/>
                  </a:cubicBezTo>
                  <a:cubicBezTo>
                    <a:pt x="18" y="3"/>
                    <a:pt x="26" y="0"/>
                    <a:pt x="37" y="0"/>
                  </a:cubicBezTo>
                  <a:cubicBezTo>
                    <a:pt x="47" y="0"/>
                    <a:pt x="54" y="3"/>
                    <a:pt x="60" y="8"/>
                  </a:cubicBezTo>
                  <a:cubicBezTo>
                    <a:pt x="66" y="13"/>
                    <a:pt x="68" y="20"/>
                    <a:pt x="68" y="28"/>
                  </a:cubicBezTo>
                  <a:cubicBezTo>
                    <a:pt x="68" y="40"/>
                    <a:pt x="63" y="49"/>
                    <a:pt x="52" y="57"/>
                  </a:cubicBezTo>
                  <a:cubicBezTo>
                    <a:pt x="42" y="63"/>
                    <a:pt x="33" y="69"/>
                    <a:pt x="23" y="74"/>
                  </a:cubicBezTo>
                  <a:cubicBezTo>
                    <a:pt x="19" y="78"/>
                    <a:pt x="16" y="81"/>
                    <a:pt x="14" y="83"/>
                  </a:cubicBezTo>
                  <a:cubicBezTo>
                    <a:pt x="11" y="87"/>
                    <a:pt x="10" y="91"/>
                    <a:pt x="10" y="95"/>
                  </a:cubicBezTo>
                  <a:cubicBezTo>
                    <a:pt x="67" y="95"/>
                    <a:pt x="67" y="95"/>
                    <a:pt x="67" y="95"/>
                  </a:cubicBezTo>
                  <a:cubicBezTo>
                    <a:pt x="67" y="103"/>
                    <a:pt x="67" y="103"/>
                    <a:pt x="67" y="103"/>
                  </a:cubicBezTo>
                  <a:cubicBezTo>
                    <a:pt x="0" y="103"/>
                    <a:pt x="0" y="103"/>
                    <a:pt x="0" y="103"/>
                  </a:cubicBezTo>
                  <a:cubicBezTo>
                    <a:pt x="0" y="98"/>
                    <a:pt x="0" y="93"/>
                    <a:pt x="2" y="89"/>
                  </a:cubicBezTo>
                  <a:cubicBezTo>
                    <a:pt x="3" y="85"/>
                    <a:pt x="5" y="82"/>
                    <a:pt x="8" y="78"/>
                  </a:cubicBezTo>
                  <a:cubicBezTo>
                    <a:pt x="13" y="72"/>
                    <a:pt x="21" y="66"/>
                    <a:pt x="31" y="60"/>
                  </a:cubicBezTo>
                  <a:cubicBezTo>
                    <a:pt x="42" y="53"/>
                    <a:pt x="48" y="49"/>
                    <a:pt x="50" y="47"/>
                  </a:cubicBezTo>
                  <a:cubicBezTo>
                    <a:pt x="55" y="42"/>
                    <a:pt x="58" y="36"/>
                    <a:pt x="58" y="29"/>
                  </a:cubicBezTo>
                  <a:cubicBezTo>
                    <a:pt x="58" y="23"/>
                    <a:pt x="56" y="17"/>
                    <a:pt x="52" y="14"/>
                  </a:cubicBezTo>
                  <a:cubicBezTo>
                    <a:pt x="47" y="10"/>
                    <a:pt x="42" y="8"/>
                    <a:pt x="35" y="8"/>
                  </a:cubicBezTo>
                  <a:cubicBezTo>
                    <a:pt x="29" y="8"/>
                    <a:pt x="23" y="10"/>
                    <a:pt x="19" y="15"/>
                  </a:cubicBezTo>
                  <a:cubicBezTo>
                    <a:pt x="15" y="21"/>
                    <a:pt x="13" y="27"/>
                    <a:pt x="13" y="3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311"/>
            <p:cNvSpPr>
              <a:spLocks noEditPoints="1"/>
            </p:cNvSpPr>
            <p:nvPr/>
          </p:nvSpPr>
          <p:spPr bwMode="auto">
            <a:xfrm>
              <a:off x="5510213" y="3040063"/>
              <a:ext cx="46038" cy="66675"/>
            </a:xfrm>
            <a:custGeom>
              <a:avLst/>
              <a:gdLst>
                <a:gd name="T0" fmla="*/ 19 w 29"/>
                <a:gd name="T1" fmla="*/ 42 h 42"/>
                <a:gd name="T2" fmla="*/ 19 w 29"/>
                <a:gd name="T3" fmla="*/ 31 h 42"/>
                <a:gd name="T4" fmla="*/ 0 w 29"/>
                <a:gd name="T5" fmla="*/ 31 h 42"/>
                <a:gd name="T6" fmla="*/ 0 w 29"/>
                <a:gd name="T7" fmla="*/ 28 h 42"/>
                <a:gd name="T8" fmla="*/ 20 w 29"/>
                <a:gd name="T9" fmla="*/ 0 h 42"/>
                <a:gd name="T10" fmla="*/ 23 w 29"/>
                <a:gd name="T11" fmla="*/ 0 h 42"/>
                <a:gd name="T12" fmla="*/ 23 w 29"/>
                <a:gd name="T13" fmla="*/ 28 h 42"/>
                <a:gd name="T14" fmla="*/ 29 w 29"/>
                <a:gd name="T15" fmla="*/ 28 h 42"/>
                <a:gd name="T16" fmla="*/ 29 w 29"/>
                <a:gd name="T17" fmla="*/ 31 h 42"/>
                <a:gd name="T18" fmla="*/ 23 w 29"/>
                <a:gd name="T19" fmla="*/ 31 h 42"/>
                <a:gd name="T20" fmla="*/ 23 w 29"/>
                <a:gd name="T21" fmla="*/ 42 h 42"/>
                <a:gd name="T22" fmla="*/ 19 w 29"/>
                <a:gd name="T23" fmla="*/ 42 h 42"/>
                <a:gd name="T24" fmla="*/ 19 w 29"/>
                <a:gd name="T25" fmla="*/ 6 h 42"/>
                <a:gd name="T26" fmla="*/ 4 w 29"/>
                <a:gd name="T27" fmla="*/ 28 h 42"/>
                <a:gd name="T28" fmla="*/ 19 w 29"/>
                <a:gd name="T29" fmla="*/ 28 h 42"/>
                <a:gd name="T30" fmla="*/ 19 w 29"/>
                <a:gd name="T3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2">
                  <a:moveTo>
                    <a:pt x="19" y="42"/>
                  </a:moveTo>
                  <a:lnTo>
                    <a:pt x="19" y="31"/>
                  </a:lnTo>
                  <a:lnTo>
                    <a:pt x="0" y="31"/>
                  </a:lnTo>
                  <a:lnTo>
                    <a:pt x="0" y="28"/>
                  </a:lnTo>
                  <a:lnTo>
                    <a:pt x="20" y="0"/>
                  </a:lnTo>
                  <a:lnTo>
                    <a:pt x="23" y="0"/>
                  </a:lnTo>
                  <a:lnTo>
                    <a:pt x="23" y="28"/>
                  </a:lnTo>
                  <a:lnTo>
                    <a:pt x="29" y="28"/>
                  </a:lnTo>
                  <a:lnTo>
                    <a:pt x="29" y="31"/>
                  </a:lnTo>
                  <a:lnTo>
                    <a:pt x="23" y="31"/>
                  </a:lnTo>
                  <a:lnTo>
                    <a:pt x="23" y="42"/>
                  </a:lnTo>
                  <a:lnTo>
                    <a:pt x="19" y="42"/>
                  </a:lnTo>
                  <a:close/>
                  <a:moveTo>
                    <a:pt x="19" y="6"/>
                  </a:moveTo>
                  <a:lnTo>
                    <a:pt x="4" y="28"/>
                  </a:lnTo>
                  <a:lnTo>
                    <a:pt x="19" y="28"/>
                  </a:lnTo>
                  <a:lnTo>
                    <a:pt x="19"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312"/>
            <p:cNvSpPr>
              <a:spLocks noEditPoints="1"/>
            </p:cNvSpPr>
            <p:nvPr/>
          </p:nvSpPr>
          <p:spPr bwMode="auto">
            <a:xfrm>
              <a:off x="4959350" y="3036888"/>
              <a:ext cx="44450" cy="68262"/>
            </a:xfrm>
            <a:custGeom>
              <a:avLst/>
              <a:gdLst>
                <a:gd name="T0" fmla="*/ 18 w 69"/>
                <a:gd name="T1" fmla="*/ 48 h 105"/>
                <a:gd name="T2" fmla="*/ 7 w 69"/>
                <a:gd name="T3" fmla="*/ 39 h 105"/>
                <a:gd name="T4" fmla="*/ 4 w 69"/>
                <a:gd name="T5" fmla="*/ 25 h 105"/>
                <a:gd name="T6" fmla="*/ 12 w 69"/>
                <a:gd name="T7" fmla="*/ 7 h 105"/>
                <a:gd name="T8" fmla="*/ 33 w 69"/>
                <a:gd name="T9" fmla="*/ 0 h 105"/>
                <a:gd name="T10" fmla="*/ 55 w 69"/>
                <a:gd name="T11" fmla="*/ 6 h 105"/>
                <a:gd name="T12" fmla="*/ 64 w 69"/>
                <a:gd name="T13" fmla="*/ 25 h 105"/>
                <a:gd name="T14" fmla="*/ 61 w 69"/>
                <a:gd name="T15" fmla="*/ 39 h 105"/>
                <a:gd name="T16" fmla="*/ 50 w 69"/>
                <a:gd name="T17" fmla="*/ 48 h 105"/>
                <a:gd name="T18" fmla="*/ 64 w 69"/>
                <a:gd name="T19" fmla="*/ 58 h 105"/>
                <a:gd name="T20" fmla="*/ 69 w 69"/>
                <a:gd name="T21" fmla="*/ 74 h 105"/>
                <a:gd name="T22" fmla="*/ 59 w 69"/>
                <a:gd name="T23" fmla="*/ 97 h 105"/>
                <a:gd name="T24" fmla="*/ 32 w 69"/>
                <a:gd name="T25" fmla="*/ 105 h 105"/>
                <a:gd name="T26" fmla="*/ 11 w 69"/>
                <a:gd name="T27" fmla="*/ 98 h 105"/>
                <a:gd name="T28" fmla="*/ 0 w 69"/>
                <a:gd name="T29" fmla="*/ 75 h 105"/>
                <a:gd name="T30" fmla="*/ 5 w 69"/>
                <a:gd name="T31" fmla="*/ 58 h 105"/>
                <a:gd name="T32" fmla="*/ 18 w 69"/>
                <a:gd name="T33" fmla="*/ 48 h 105"/>
                <a:gd name="T34" fmla="*/ 34 w 69"/>
                <a:gd name="T35" fmla="*/ 53 h 105"/>
                <a:gd name="T36" fmla="*/ 17 w 69"/>
                <a:gd name="T37" fmla="*/ 58 h 105"/>
                <a:gd name="T38" fmla="*/ 9 w 69"/>
                <a:gd name="T39" fmla="*/ 75 h 105"/>
                <a:gd name="T40" fmla="*/ 16 w 69"/>
                <a:gd name="T41" fmla="*/ 91 h 105"/>
                <a:gd name="T42" fmla="*/ 35 w 69"/>
                <a:gd name="T43" fmla="*/ 97 h 105"/>
                <a:gd name="T44" fmla="*/ 52 w 69"/>
                <a:gd name="T45" fmla="*/ 91 h 105"/>
                <a:gd name="T46" fmla="*/ 59 w 69"/>
                <a:gd name="T47" fmla="*/ 74 h 105"/>
                <a:gd name="T48" fmla="*/ 52 w 69"/>
                <a:gd name="T49" fmla="*/ 58 h 105"/>
                <a:gd name="T50" fmla="*/ 34 w 69"/>
                <a:gd name="T51" fmla="*/ 53 h 105"/>
                <a:gd name="T52" fmla="*/ 34 w 69"/>
                <a:gd name="T53" fmla="*/ 8 h 105"/>
                <a:gd name="T54" fmla="*/ 19 w 69"/>
                <a:gd name="T55" fmla="*/ 13 h 105"/>
                <a:gd name="T56" fmla="*/ 13 w 69"/>
                <a:gd name="T57" fmla="*/ 26 h 105"/>
                <a:gd name="T58" fmla="*/ 20 w 69"/>
                <a:gd name="T59" fmla="*/ 40 h 105"/>
                <a:gd name="T60" fmla="*/ 35 w 69"/>
                <a:gd name="T61" fmla="*/ 45 h 105"/>
                <a:gd name="T62" fmla="*/ 49 w 69"/>
                <a:gd name="T63" fmla="*/ 40 h 105"/>
                <a:gd name="T64" fmla="*/ 55 w 69"/>
                <a:gd name="T65" fmla="*/ 24 h 105"/>
                <a:gd name="T66" fmla="*/ 50 w 69"/>
                <a:gd name="T67" fmla="*/ 12 h 105"/>
                <a:gd name="T68" fmla="*/ 34 w 69"/>
                <a:gd name="T69"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 h="105">
                  <a:moveTo>
                    <a:pt x="18" y="48"/>
                  </a:moveTo>
                  <a:cubicBezTo>
                    <a:pt x="13" y="44"/>
                    <a:pt x="9" y="41"/>
                    <a:pt x="7" y="39"/>
                  </a:cubicBezTo>
                  <a:cubicBezTo>
                    <a:pt x="5" y="35"/>
                    <a:pt x="4" y="31"/>
                    <a:pt x="4" y="25"/>
                  </a:cubicBezTo>
                  <a:cubicBezTo>
                    <a:pt x="4" y="18"/>
                    <a:pt x="7" y="12"/>
                    <a:pt x="12" y="7"/>
                  </a:cubicBezTo>
                  <a:cubicBezTo>
                    <a:pt x="18" y="2"/>
                    <a:pt x="25" y="0"/>
                    <a:pt x="33" y="0"/>
                  </a:cubicBezTo>
                  <a:cubicBezTo>
                    <a:pt x="42" y="0"/>
                    <a:pt x="49" y="2"/>
                    <a:pt x="55" y="6"/>
                  </a:cubicBezTo>
                  <a:cubicBezTo>
                    <a:pt x="61" y="10"/>
                    <a:pt x="64" y="17"/>
                    <a:pt x="64" y="25"/>
                  </a:cubicBezTo>
                  <a:cubicBezTo>
                    <a:pt x="64" y="31"/>
                    <a:pt x="63" y="35"/>
                    <a:pt x="61" y="39"/>
                  </a:cubicBezTo>
                  <a:cubicBezTo>
                    <a:pt x="59" y="43"/>
                    <a:pt x="55" y="46"/>
                    <a:pt x="50" y="48"/>
                  </a:cubicBezTo>
                  <a:cubicBezTo>
                    <a:pt x="56" y="50"/>
                    <a:pt x="60" y="54"/>
                    <a:pt x="64" y="58"/>
                  </a:cubicBezTo>
                  <a:cubicBezTo>
                    <a:pt x="67" y="63"/>
                    <a:pt x="69" y="68"/>
                    <a:pt x="69" y="74"/>
                  </a:cubicBezTo>
                  <a:cubicBezTo>
                    <a:pt x="69" y="84"/>
                    <a:pt x="65" y="92"/>
                    <a:pt x="59" y="97"/>
                  </a:cubicBezTo>
                  <a:cubicBezTo>
                    <a:pt x="53" y="103"/>
                    <a:pt x="44" y="105"/>
                    <a:pt x="32" y="105"/>
                  </a:cubicBezTo>
                  <a:cubicBezTo>
                    <a:pt x="24" y="105"/>
                    <a:pt x="17" y="103"/>
                    <a:pt x="11" y="98"/>
                  </a:cubicBezTo>
                  <a:cubicBezTo>
                    <a:pt x="4" y="92"/>
                    <a:pt x="0" y="84"/>
                    <a:pt x="0" y="75"/>
                  </a:cubicBezTo>
                  <a:cubicBezTo>
                    <a:pt x="0" y="69"/>
                    <a:pt x="2" y="63"/>
                    <a:pt x="5" y="58"/>
                  </a:cubicBezTo>
                  <a:cubicBezTo>
                    <a:pt x="8" y="53"/>
                    <a:pt x="12" y="50"/>
                    <a:pt x="18" y="48"/>
                  </a:cubicBezTo>
                  <a:close/>
                  <a:moveTo>
                    <a:pt x="34" y="53"/>
                  </a:moveTo>
                  <a:cubicBezTo>
                    <a:pt x="27" y="53"/>
                    <a:pt x="21" y="54"/>
                    <a:pt x="17" y="58"/>
                  </a:cubicBezTo>
                  <a:cubicBezTo>
                    <a:pt x="12" y="62"/>
                    <a:pt x="9" y="67"/>
                    <a:pt x="9" y="75"/>
                  </a:cubicBezTo>
                  <a:cubicBezTo>
                    <a:pt x="9" y="81"/>
                    <a:pt x="12" y="87"/>
                    <a:pt x="16" y="91"/>
                  </a:cubicBezTo>
                  <a:cubicBezTo>
                    <a:pt x="21" y="95"/>
                    <a:pt x="27" y="97"/>
                    <a:pt x="35" y="97"/>
                  </a:cubicBezTo>
                  <a:cubicBezTo>
                    <a:pt x="42" y="97"/>
                    <a:pt x="48" y="95"/>
                    <a:pt x="52" y="91"/>
                  </a:cubicBezTo>
                  <a:cubicBezTo>
                    <a:pt x="57" y="87"/>
                    <a:pt x="59" y="81"/>
                    <a:pt x="59" y="74"/>
                  </a:cubicBezTo>
                  <a:cubicBezTo>
                    <a:pt x="59" y="67"/>
                    <a:pt x="57" y="62"/>
                    <a:pt x="52" y="58"/>
                  </a:cubicBezTo>
                  <a:cubicBezTo>
                    <a:pt x="48" y="55"/>
                    <a:pt x="42" y="53"/>
                    <a:pt x="34" y="53"/>
                  </a:cubicBezTo>
                  <a:close/>
                  <a:moveTo>
                    <a:pt x="34" y="8"/>
                  </a:moveTo>
                  <a:cubicBezTo>
                    <a:pt x="28" y="8"/>
                    <a:pt x="23" y="9"/>
                    <a:pt x="19" y="13"/>
                  </a:cubicBezTo>
                  <a:cubicBezTo>
                    <a:pt x="15" y="16"/>
                    <a:pt x="13" y="20"/>
                    <a:pt x="13" y="26"/>
                  </a:cubicBezTo>
                  <a:cubicBezTo>
                    <a:pt x="13" y="32"/>
                    <a:pt x="15" y="37"/>
                    <a:pt x="20" y="40"/>
                  </a:cubicBezTo>
                  <a:cubicBezTo>
                    <a:pt x="24" y="43"/>
                    <a:pt x="29" y="45"/>
                    <a:pt x="35" y="45"/>
                  </a:cubicBezTo>
                  <a:cubicBezTo>
                    <a:pt x="41" y="45"/>
                    <a:pt x="46" y="43"/>
                    <a:pt x="49" y="40"/>
                  </a:cubicBezTo>
                  <a:cubicBezTo>
                    <a:pt x="53" y="37"/>
                    <a:pt x="55" y="31"/>
                    <a:pt x="55" y="24"/>
                  </a:cubicBezTo>
                  <a:cubicBezTo>
                    <a:pt x="55" y="19"/>
                    <a:pt x="53" y="15"/>
                    <a:pt x="50" y="12"/>
                  </a:cubicBezTo>
                  <a:cubicBezTo>
                    <a:pt x="46" y="9"/>
                    <a:pt x="41" y="8"/>
                    <a:pt x="34"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313"/>
            <p:cNvSpPr>
              <a:spLocks noEditPoints="1"/>
            </p:cNvSpPr>
            <p:nvPr/>
          </p:nvSpPr>
          <p:spPr bwMode="auto">
            <a:xfrm>
              <a:off x="4919663" y="2876550"/>
              <a:ext cx="44450" cy="68262"/>
            </a:xfrm>
            <a:custGeom>
              <a:avLst/>
              <a:gdLst>
                <a:gd name="T0" fmla="*/ 2 w 69"/>
                <a:gd name="T1" fmla="*/ 80 h 105"/>
                <a:gd name="T2" fmla="*/ 11 w 69"/>
                <a:gd name="T3" fmla="*/ 80 h 105"/>
                <a:gd name="T4" fmla="*/ 31 w 69"/>
                <a:gd name="T5" fmla="*/ 97 h 105"/>
                <a:gd name="T6" fmla="*/ 55 w 69"/>
                <a:gd name="T7" fmla="*/ 81 h 105"/>
                <a:gd name="T8" fmla="*/ 60 w 69"/>
                <a:gd name="T9" fmla="*/ 51 h 105"/>
                <a:gd name="T10" fmla="*/ 60 w 69"/>
                <a:gd name="T11" fmla="*/ 51 h 105"/>
                <a:gd name="T12" fmla="*/ 48 w 69"/>
                <a:gd name="T13" fmla="*/ 63 h 105"/>
                <a:gd name="T14" fmla="*/ 32 w 69"/>
                <a:gd name="T15" fmla="*/ 67 h 105"/>
                <a:gd name="T16" fmla="*/ 9 w 69"/>
                <a:gd name="T17" fmla="*/ 58 h 105"/>
                <a:gd name="T18" fmla="*/ 0 w 69"/>
                <a:gd name="T19" fmla="*/ 34 h 105"/>
                <a:gd name="T20" fmla="*/ 8 w 69"/>
                <a:gd name="T21" fmla="*/ 10 h 105"/>
                <a:gd name="T22" fmla="*/ 33 w 69"/>
                <a:gd name="T23" fmla="*/ 0 h 105"/>
                <a:gd name="T24" fmla="*/ 62 w 69"/>
                <a:gd name="T25" fmla="*/ 15 h 105"/>
                <a:gd name="T26" fmla="*/ 69 w 69"/>
                <a:gd name="T27" fmla="*/ 52 h 105"/>
                <a:gd name="T28" fmla="*/ 59 w 69"/>
                <a:gd name="T29" fmla="*/ 92 h 105"/>
                <a:gd name="T30" fmla="*/ 32 w 69"/>
                <a:gd name="T31" fmla="*/ 105 h 105"/>
                <a:gd name="T32" fmla="*/ 11 w 69"/>
                <a:gd name="T33" fmla="*/ 99 h 105"/>
                <a:gd name="T34" fmla="*/ 2 w 69"/>
                <a:gd name="T35" fmla="*/ 80 h 105"/>
                <a:gd name="T36" fmla="*/ 33 w 69"/>
                <a:gd name="T37" fmla="*/ 8 h 105"/>
                <a:gd name="T38" fmla="*/ 15 w 69"/>
                <a:gd name="T39" fmla="*/ 15 h 105"/>
                <a:gd name="T40" fmla="*/ 9 w 69"/>
                <a:gd name="T41" fmla="*/ 34 h 105"/>
                <a:gd name="T42" fmla="*/ 15 w 69"/>
                <a:gd name="T43" fmla="*/ 53 h 105"/>
                <a:gd name="T44" fmla="*/ 33 w 69"/>
                <a:gd name="T45" fmla="*/ 59 h 105"/>
                <a:gd name="T46" fmla="*/ 50 w 69"/>
                <a:gd name="T47" fmla="*/ 52 h 105"/>
                <a:gd name="T48" fmla="*/ 56 w 69"/>
                <a:gd name="T49" fmla="*/ 34 h 105"/>
                <a:gd name="T50" fmla="*/ 50 w 69"/>
                <a:gd name="T51" fmla="*/ 15 h 105"/>
                <a:gd name="T52" fmla="*/ 33 w 69"/>
                <a:gd name="T53" fmla="*/ 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105">
                  <a:moveTo>
                    <a:pt x="2" y="80"/>
                  </a:moveTo>
                  <a:cubicBezTo>
                    <a:pt x="11" y="80"/>
                    <a:pt x="11" y="80"/>
                    <a:pt x="11" y="80"/>
                  </a:cubicBezTo>
                  <a:cubicBezTo>
                    <a:pt x="13" y="92"/>
                    <a:pt x="20" y="97"/>
                    <a:pt x="31" y="97"/>
                  </a:cubicBezTo>
                  <a:cubicBezTo>
                    <a:pt x="42" y="97"/>
                    <a:pt x="50" y="92"/>
                    <a:pt x="55" y="81"/>
                  </a:cubicBezTo>
                  <a:cubicBezTo>
                    <a:pt x="58" y="74"/>
                    <a:pt x="60" y="64"/>
                    <a:pt x="60" y="51"/>
                  </a:cubicBezTo>
                  <a:cubicBezTo>
                    <a:pt x="60" y="51"/>
                    <a:pt x="60" y="51"/>
                    <a:pt x="60" y="51"/>
                  </a:cubicBezTo>
                  <a:cubicBezTo>
                    <a:pt x="57" y="56"/>
                    <a:pt x="53" y="61"/>
                    <a:pt x="48" y="63"/>
                  </a:cubicBezTo>
                  <a:cubicBezTo>
                    <a:pt x="44" y="66"/>
                    <a:pt x="38" y="67"/>
                    <a:pt x="32" y="67"/>
                  </a:cubicBezTo>
                  <a:cubicBezTo>
                    <a:pt x="22" y="67"/>
                    <a:pt x="14" y="64"/>
                    <a:pt x="9" y="58"/>
                  </a:cubicBezTo>
                  <a:cubicBezTo>
                    <a:pt x="3" y="52"/>
                    <a:pt x="0" y="44"/>
                    <a:pt x="0" y="34"/>
                  </a:cubicBezTo>
                  <a:cubicBezTo>
                    <a:pt x="0" y="24"/>
                    <a:pt x="2" y="16"/>
                    <a:pt x="8" y="10"/>
                  </a:cubicBezTo>
                  <a:cubicBezTo>
                    <a:pt x="14" y="3"/>
                    <a:pt x="22" y="0"/>
                    <a:pt x="33" y="0"/>
                  </a:cubicBezTo>
                  <a:cubicBezTo>
                    <a:pt x="46" y="0"/>
                    <a:pt x="56" y="5"/>
                    <a:pt x="62" y="15"/>
                  </a:cubicBezTo>
                  <a:cubicBezTo>
                    <a:pt x="67" y="24"/>
                    <a:pt x="69" y="36"/>
                    <a:pt x="69" y="52"/>
                  </a:cubicBezTo>
                  <a:cubicBezTo>
                    <a:pt x="69" y="69"/>
                    <a:pt x="66" y="82"/>
                    <a:pt x="59" y="92"/>
                  </a:cubicBezTo>
                  <a:cubicBezTo>
                    <a:pt x="52" y="101"/>
                    <a:pt x="43" y="105"/>
                    <a:pt x="32" y="105"/>
                  </a:cubicBezTo>
                  <a:cubicBezTo>
                    <a:pt x="23" y="105"/>
                    <a:pt x="16" y="103"/>
                    <a:pt x="11" y="99"/>
                  </a:cubicBezTo>
                  <a:cubicBezTo>
                    <a:pt x="5" y="95"/>
                    <a:pt x="2" y="89"/>
                    <a:pt x="2" y="80"/>
                  </a:cubicBezTo>
                  <a:close/>
                  <a:moveTo>
                    <a:pt x="33" y="8"/>
                  </a:moveTo>
                  <a:cubicBezTo>
                    <a:pt x="25" y="8"/>
                    <a:pt x="19" y="10"/>
                    <a:pt x="15" y="15"/>
                  </a:cubicBezTo>
                  <a:cubicBezTo>
                    <a:pt x="11" y="19"/>
                    <a:pt x="9" y="26"/>
                    <a:pt x="9" y="34"/>
                  </a:cubicBezTo>
                  <a:cubicBezTo>
                    <a:pt x="9" y="42"/>
                    <a:pt x="11" y="48"/>
                    <a:pt x="15" y="53"/>
                  </a:cubicBezTo>
                  <a:cubicBezTo>
                    <a:pt x="20" y="57"/>
                    <a:pt x="25" y="59"/>
                    <a:pt x="33" y="59"/>
                  </a:cubicBezTo>
                  <a:cubicBezTo>
                    <a:pt x="40" y="59"/>
                    <a:pt x="46" y="57"/>
                    <a:pt x="50" y="52"/>
                  </a:cubicBezTo>
                  <a:cubicBezTo>
                    <a:pt x="54" y="47"/>
                    <a:pt x="56" y="41"/>
                    <a:pt x="56" y="34"/>
                  </a:cubicBezTo>
                  <a:cubicBezTo>
                    <a:pt x="56" y="26"/>
                    <a:pt x="54" y="20"/>
                    <a:pt x="50" y="15"/>
                  </a:cubicBezTo>
                  <a:cubicBezTo>
                    <a:pt x="46" y="10"/>
                    <a:pt x="40" y="8"/>
                    <a:pt x="33" y="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314"/>
            <p:cNvSpPr/>
            <p:nvPr/>
          </p:nvSpPr>
          <p:spPr bwMode="auto">
            <a:xfrm>
              <a:off x="5556250" y="2876550"/>
              <a:ext cx="44450" cy="68262"/>
            </a:xfrm>
            <a:custGeom>
              <a:avLst/>
              <a:gdLst>
                <a:gd name="T0" fmla="*/ 27 w 70"/>
                <a:gd name="T1" fmla="*/ 53 h 105"/>
                <a:gd name="T2" fmla="*/ 27 w 70"/>
                <a:gd name="T3" fmla="*/ 46 h 105"/>
                <a:gd name="T4" fmla="*/ 48 w 70"/>
                <a:gd name="T5" fmla="*/ 42 h 105"/>
                <a:gd name="T6" fmla="*/ 57 w 70"/>
                <a:gd name="T7" fmla="*/ 26 h 105"/>
                <a:gd name="T8" fmla="*/ 50 w 70"/>
                <a:gd name="T9" fmla="*/ 12 h 105"/>
                <a:gd name="T10" fmla="*/ 35 w 70"/>
                <a:gd name="T11" fmla="*/ 8 h 105"/>
                <a:gd name="T12" fmla="*/ 19 w 70"/>
                <a:gd name="T13" fmla="*/ 14 h 105"/>
                <a:gd name="T14" fmla="*/ 13 w 70"/>
                <a:gd name="T15" fmla="*/ 30 h 105"/>
                <a:gd name="T16" fmla="*/ 3 w 70"/>
                <a:gd name="T17" fmla="*/ 30 h 105"/>
                <a:gd name="T18" fmla="*/ 5 w 70"/>
                <a:gd name="T19" fmla="*/ 17 h 105"/>
                <a:gd name="T20" fmla="*/ 13 w 70"/>
                <a:gd name="T21" fmla="*/ 7 h 105"/>
                <a:gd name="T22" fmla="*/ 23 w 70"/>
                <a:gd name="T23" fmla="*/ 1 h 105"/>
                <a:gd name="T24" fmla="*/ 37 w 70"/>
                <a:gd name="T25" fmla="*/ 0 h 105"/>
                <a:gd name="T26" fmla="*/ 57 w 70"/>
                <a:gd name="T27" fmla="*/ 6 h 105"/>
                <a:gd name="T28" fmla="*/ 66 w 70"/>
                <a:gd name="T29" fmla="*/ 25 h 105"/>
                <a:gd name="T30" fmla="*/ 51 w 70"/>
                <a:gd name="T31" fmla="*/ 48 h 105"/>
                <a:gd name="T32" fmla="*/ 66 w 70"/>
                <a:gd name="T33" fmla="*/ 59 h 105"/>
                <a:gd name="T34" fmla="*/ 70 w 70"/>
                <a:gd name="T35" fmla="*/ 74 h 105"/>
                <a:gd name="T36" fmla="*/ 61 w 70"/>
                <a:gd name="T37" fmla="*/ 96 h 105"/>
                <a:gd name="T38" fmla="*/ 36 w 70"/>
                <a:gd name="T39" fmla="*/ 105 h 105"/>
                <a:gd name="T40" fmla="*/ 10 w 70"/>
                <a:gd name="T41" fmla="*/ 98 h 105"/>
                <a:gd name="T42" fmla="*/ 0 w 70"/>
                <a:gd name="T43" fmla="*/ 73 h 105"/>
                <a:gd name="T44" fmla="*/ 9 w 70"/>
                <a:gd name="T45" fmla="*/ 73 h 105"/>
                <a:gd name="T46" fmla="*/ 16 w 70"/>
                <a:gd name="T47" fmla="*/ 91 h 105"/>
                <a:gd name="T48" fmla="*/ 35 w 70"/>
                <a:gd name="T49" fmla="*/ 97 h 105"/>
                <a:gd name="T50" fmla="*/ 53 w 70"/>
                <a:gd name="T51" fmla="*/ 90 h 105"/>
                <a:gd name="T52" fmla="*/ 60 w 70"/>
                <a:gd name="T53" fmla="*/ 74 h 105"/>
                <a:gd name="T54" fmla="*/ 50 w 70"/>
                <a:gd name="T55" fmla="*/ 57 h 105"/>
                <a:gd name="T56" fmla="*/ 27 w 70"/>
                <a:gd name="T57" fmla="*/ 5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5">
                  <a:moveTo>
                    <a:pt x="27" y="53"/>
                  </a:moveTo>
                  <a:cubicBezTo>
                    <a:pt x="27" y="46"/>
                    <a:pt x="27" y="46"/>
                    <a:pt x="27" y="46"/>
                  </a:cubicBezTo>
                  <a:cubicBezTo>
                    <a:pt x="37" y="46"/>
                    <a:pt x="44" y="44"/>
                    <a:pt x="48" y="42"/>
                  </a:cubicBezTo>
                  <a:cubicBezTo>
                    <a:pt x="54" y="39"/>
                    <a:pt x="57" y="33"/>
                    <a:pt x="57" y="26"/>
                  </a:cubicBezTo>
                  <a:cubicBezTo>
                    <a:pt x="57" y="20"/>
                    <a:pt x="55" y="15"/>
                    <a:pt x="50" y="12"/>
                  </a:cubicBezTo>
                  <a:cubicBezTo>
                    <a:pt x="46" y="9"/>
                    <a:pt x="41" y="8"/>
                    <a:pt x="35" y="8"/>
                  </a:cubicBezTo>
                  <a:cubicBezTo>
                    <a:pt x="28" y="8"/>
                    <a:pt x="23" y="10"/>
                    <a:pt x="19" y="14"/>
                  </a:cubicBezTo>
                  <a:cubicBezTo>
                    <a:pt x="15" y="18"/>
                    <a:pt x="13" y="23"/>
                    <a:pt x="13" y="30"/>
                  </a:cubicBezTo>
                  <a:cubicBezTo>
                    <a:pt x="3" y="30"/>
                    <a:pt x="3" y="30"/>
                    <a:pt x="3" y="30"/>
                  </a:cubicBezTo>
                  <a:cubicBezTo>
                    <a:pt x="3" y="25"/>
                    <a:pt x="4" y="21"/>
                    <a:pt x="5" y="17"/>
                  </a:cubicBezTo>
                  <a:cubicBezTo>
                    <a:pt x="7" y="14"/>
                    <a:pt x="10" y="10"/>
                    <a:pt x="13" y="7"/>
                  </a:cubicBezTo>
                  <a:cubicBezTo>
                    <a:pt x="16" y="4"/>
                    <a:pt x="19" y="2"/>
                    <a:pt x="23" y="1"/>
                  </a:cubicBezTo>
                  <a:cubicBezTo>
                    <a:pt x="27" y="0"/>
                    <a:pt x="32" y="0"/>
                    <a:pt x="37" y="0"/>
                  </a:cubicBezTo>
                  <a:cubicBezTo>
                    <a:pt x="45" y="0"/>
                    <a:pt x="52" y="2"/>
                    <a:pt x="57" y="6"/>
                  </a:cubicBezTo>
                  <a:cubicBezTo>
                    <a:pt x="63" y="10"/>
                    <a:pt x="66" y="17"/>
                    <a:pt x="66" y="25"/>
                  </a:cubicBezTo>
                  <a:cubicBezTo>
                    <a:pt x="66" y="36"/>
                    <a:pt x="61" y="44"/>
                    <a:pt x="51" y="48"/>
                  </a:cubicBezTo>
                  <a:cubicBezTo>
                    <a:pt x="58" y="50"/>
                    <a:pt x="63" y="54"/>
                    <a:pt x="66" y="59"/>
                  </a:cubicBezTo>
                  <a:cubicBezTo>
                    <a:pt x="68" y="63"/>
                    <a:pt x="70" y="68"/>
                    <a:pt x="70" y="74"/>
                  </a:cubicBezTo>
                  <a:cubicBezTo>
                    <a:pt x="70" y="83"/>
                    <a:pt x="67" y="90"/>
                    <a:pt x="61" y="96"/>
                  </a:cubicBezTo>
                  <a:cubicBezTo>
                    <a:pt x="55" y="102"/>
                    <a:pt x="47" y="105"/>
                    <a:pt x="36" y="105"/>
                  </a:cubicBezTo>
                  <a:cubicBezTo>
                    <a:pt x="24" y="105"/>
                    <a:pt x="15" y="103"/>
                    <a:pt x="10" y="98"/>
                  </a:cubicBezTo>
                  <a:cubicBezTo>
                    <a:pt x="4" y="94"/>
                    <a:pt x="1" y="85"/>
                    <a:pt x="0" y="73"/>
                  </a:cubicBezTo>
                  <a:cubicBezTo>
                    <a:pt x="9" y="73"/>
                    <a:pt x="9" y="73"/>
                    <a:pt x="9" y="73"/>
                  </a:cubicBezTo>
                  <a:cubicBezTo>
                    <a:pt x="9" y="81"/>
                    <a:pt x="11" y="87"/>
                    <a:pt x="16" y="91"/>
                  </a:cubicBezTo>
                  <a:cubicBezTo>
                    <a:pt x="21" y="95"/>
                    <a:pt x="27" y="97"/>
                    <a:pt x="35" y="97"/>
                  </a:cubicBezTo>
                  <a:cubicBezTo>
                    <a:pt x="42" y="97"/>
                    <a:pt x="48" y="95"/>
                    <a:pt x="53" y="90"/>
                  </a:cubicBezTo>
                  <a:cubicBezTo>
                    <a:pt x="58" y="86"/>
                    <a:pt x="60" y="80"/>
                    <a:pt x="60" y="74"/>
                  </a:cubicBezTo>
                  <a:cubicBezTo>
                    <a:pt x="60" y="66"/>
                    <a:pt x="57" y="61"/>
                    <a:pt x="50" y="57"/>
                  </a:cubicBezTo>
                  <a:cubicBezTo>
                    <a:pt x="45" y="55"/>
                    <a:pt x="37" y="53"/>
                    <a:pt x="27"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315"/>
            <p:cNvSpPr/>
            <p:nvPr/>
          </p:nvSpPr>
          <p:spPr bwMode="auto">
            <a:xfrm>
              <a:off x="4941888" y="2720975"/>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7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7"/>
                  </a:cubicBezTo>
                  <a:cubicBezTo>
                    <a:pt x="24" y="14"/>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316"/>
            <p:cNvSpPr>
              <a:spLocks noEditPoints="1"/>
            </p:cNvSpPr>
            <p:nvPr/>
          </p:nvSpPr>
          <p:spPr bwMode="auto">
            <a:xfrm>
              <a:off x="4981575" y="2720975"/>
              <a:ext cx="46038" cy="68262"/>
            </a:xfrm>
            <a:custGeom>
              <a:avLst/>
              <a:gdLst>
                <a:gd name="T0" fmla="*/ 35 w 70"/>
                <a:gd name="T1" fmla="*/ 0 h 105"/>
                <a:gd name="T2" fmla="*/ 64 w 70"/>
                <a:gd name="T3" fmla="*/ 18 h 105"/>
                <a:gd name="T4" fmla="*/ 70 w 70"/>
                <a:gd name="T5" fmla="*/ 53 h 105"/>
                <a:gd name="T6" fmla="*/ 64 w 70"/>
                <a:gd name="T7" fmla="*/ 90 h 105"/>
                <a:gd name="T8" fmla="*/ 35 w 70"/>
                <a:gd name="T9" fmla="*/ 105 h 105"/>
                <a:gd name="T10" fmla="*/ 7 w 70"/>
                <a:gd name="T11" fmla="*/ 90 h 105"/>
                <a:gd name="T12" fmla="*/ 0 w 70"/>
                <a:gd name="T13" fmla="*/ 52 h 105"/>
                <a:gd name="T14" fmla="*/ 7 w 70"/>
                <a:gd name="T15" fmla="*/ 16 h 105"/>
                <a:gd name="T16" fmla="*/ 35 w 70"/>
                <a:gd name="T17" fmla="*/ 0 h 105"/>
                <a:gd name="T18" fmla="*/ 61 w 70"/>
                <a:gd name="T19" fmla="*/ 52 h 105"/>
                <a:gd name="T20" fmla="*/ 56 w 70"/>
                <a:gd name="T21" fmla="*/ 22 h 105"/>
                <a:gd name="T22" fmla="*/ 35 w 70"/>
                <a:gd name="T23" fmla="*/ 8 h 105"/>
                <a:gd name="T24" fmla="*/ 15 w 70"/>
                <a:gd name="T25" fmla="*/ 22 h 105"/>
                <a:gd name="T26" fmla="*/ 10 w 70"/>
                <a:gd name="T27" fmla="*/ 53 h 105"/>
                <a:gd name="T28" fmla="*/ 15 w 70"/>
                <a:gd name="T29" fmla="*/ 85 h 105"/>
                <a:gd name="T30" fmla="*/ 35 w 70"/>
                <a:gd name="T31" fmla="*/ 97 h 105"/>
                <a:gd name="T32" fmla="*/ 57 w 70"/>
                <a:gd name="T33" fmla="*/ 83 h 105"/>
                <a:gd name="T34" fmla="*/ 61 w 70"/>
                <a:gd name="T3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105">
                  <a:moveTo>
                    <a:pt x="35" y="0"/>
                  </a:moveTo>
                  <a:cubicBezTo>
                    <a:pt x="49" y="0"/>
                    <a:pt x="59" y="6"/>
                    <a:pt x="64" y="18"/>
                  </a:cubicBezTo>
                  <a:cubicBezTo>
                    <a:pt x="68" y="26"/>
                    <a:pt x="70" y="38"/>
                    <a:pt x="70" y="53"/>
                  </a:cubicBezTo>
                  <a:cubicBezTo>
                    <a:pt x="70" y="69"/>
                    <a:pt x="68" y="81"/>
                    <a:pt x="64" y="90"/>
                  </a:cubicBezTo>
                  <a:cubicBezTo>
                    <a:pt x="58" y="100"/>
                    <a:pt x="49" y="105"/>
                    <a:pt x="35" y="105"/>
                  </a:cubicBezTo>
                  <a:cubicBezTo>
                    <a:pt x="22" y="105"/>
                    <a:pt x="13" y="100"/>
                    <a:pt x="7" y="90"/>
                  </a:cubicBezTo>
                  <a:cubicBezTo>
                    <a:pt x="3" y="81"/>
                    <a:pt x="0" y="69"/>
                    <a:pt x="0" y="52"/>
                  </a:cubicBezTo>
                  <a:cubicBezTo>
                    <a:pt x="0" y="37"/>
                    <a:pt x="3" y="25"/>
                    <a:pt x="7" y="16"/>
                  </a:cubicBezTo>
                  <a:cubicBezTo>
                    <a:pt x="12" y="5"/>
                    <a:pt x="22" y="0"/>
                    <a:pt x="35" y="0"/>
                  </a:cubicBezTo>
                  <a:close/>
                  <a:moveTo>
                    <a:pt x="61" y="52"/>
                  </a:moveTo>
                  <a:cubicBezTo>
                    <a:pt x="61" y="39"/>
                    <a:pt x="59" y="29"/>
                    <a:pt x="56" y="22"/>
                  </a:cubicBezTo>
                  <a:cubicBezTo>
                    <a:pt x="52" y="12"/>
                    <a:pt x="45" y="8"/>
                    <a:pt x="35" y="8"/>
                  </a:cubicBezTo>
                  <a:cubicBezTo>
                    <a:pt x="26" y="8"/>
                    <a:pt x="19" y="13"/>
                    <a:pt x="15" y="22"/>
                  </a:cubicBezTo>
                  <a:cubicBezTo>
                    <a:pt x="11" y="30"/>
                    <a:pt x="10" y="40"/>
                    <a:pt x="10" y="53"/>
                  </a:cubicBezTo>
                  <a:cubicBezTo>
                    <a:pt x="10" y="68"/>
                    <a:pt x="12" y="79"/>
                    <a:pt x="15" y="85"/>
                  </a:cubicBezTo>
                  <a:cubicBezTo>
                    <a:pt x="19" y="93"/>
                    <a:pt x="26" y="97"/>
                    <a:pt x="35" y="97"/>
                  </a:cubicBezTo>
                  <a:cubicBezTo>
                    <a:pt x="45" y="97"/>
                    <a:pt x="52" y="93"/>
                    <a:pt x="57" y="83"/>
                  </a:cubicBezTo>
                  <a:cubicBezTo>
                    <a:pt x="59" y="76"/>
                    <a:pt x="61" y="66"/>
                    <a:pt x="61" y="5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Freeform 317"/>
            <p:cNvSpPr/>
            <p:nvPr/>
          </p:nvSpPr>
          <p:spPr bwMode="auto">
            <a:xfrm>
              <a:off x="5394325" y="3152775"/>
              <a:ext cx="44450" cy="68262"/>
            </a:xfrm>
            <a:custGeom>
              <a:avLst/>
              <a:gdLst>
                <a:gd name="T0" fmla="*/ 0 w 69"/>
                <a:gd name="T1" fmla="*/ 76 h 105"/>
                <a:gd name="T2" fmla="*/ 9 w 69"/>
                <a:gd name="T3" fmla="*/ 76 h 105"/>
                <a:gd name="T4" fmla="*/ 17 w 69"/>
                <a:gd name="T5" fmla="*/ 91 h 105"/>
                <a:gd name="T6" fmla="*/ 35 w 69"/>
                <a:gd name="T7" fmla="*/ 97 h 105"/>
                <a:gd name="T8" fmla="*/ 53 w 69"/>
                <a:gd name="T9" fmla="*/ 89 h 105"/>
                <a:gd name="T10" fmla="*/ 60 w 69"/>
                <a:gd name="T11" fmla="*/ 70 h 105"/>
                <a:gd name="T12" fmla="*/ 53 w 69"/>
                <a:gd name="T13" fmla="*/ 51 h 105"/>
                <a:gd name="T14" fmla="*/ 34 w 69"/>
                <a:gd name="T15" fmla="*/ 44 h 105"/>
                <a:gd name="T16" fmla="*/ 21 w 69"/>
                <a:gd name="T17" fmla="*/ 47 h 105"/>
                <a:gd name="T18" fmla="*/ 11 w 69"/>
                <a:gd name="T19" fmla="*/ 55 h 105"/>
                <a:gd name="T20" fmla="*/ 4 w 69"/>
                <a:gd name="T21" fmla="*/ 54 h 105"/>
                <a:gd name="T22" fmla="*/ 12 w 69"/>
                <a:gd name="T23" fmla="*/ 0 h 105"/>
                <a:gd name="T24" fmla="*/ 63 w 69"/>
                <a:gd name="T25" fmla="*/ 0 h 105"/>
                <a:gd name="T26" fmla="*/ 63 w 69"/>
                <a:gd name="T27" fmla="*/ 8 h 105"/>
                <a:gd name="T28" fmla="*/ 20 w 69"/>
                <a:gd name="T29" fmla="*/ 8 h 105"/>
                <a:gd name="T30" fmla="*/ 14 w 69"/>
                <a:gd name="T31" fmla="*/ 43 h 105"/>
                <a:gd name="T32" fmla="*/ 25 w 69"/>
                <a:gd name="T33" fmla="*/ 38 h 105"/>
                <a:gd name="T34" fmla="*/ 36 w 69"/>
                <a:gd name="T35" fmla="*/ 36 h 105"/>
                <a:gd name="T36" fmla="*/ 60 w 69"/>
                <a:gd name="T37" fmla="*/ 46 h 105"/>
                <a:gd name="T38" fmla="*/ 69 w 69"/>
                <a:gd name="T39" fmla="*/ 70 h 105"/>
                <a:gd name="T40" fmla="*/ 59 w 69"/>
                <a:gd name="T41" fmla="*/ 96 h 105"/>
                <a:gd name="T42" fmla="*/ 36 w 69"/>
                <a:gd name="T43" fmla="*/ 105 h 105"/>
                <a:gd name="T44" fmla="*/ 11 w 69"/>
                <a:gd name="T45" fmla="*/ 98 h 105"/>
                <a:gd name="T46" fmla="*/ 0 w 69"/>
                <a:gd name="T47" fmla="*/ 7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105">
                  <a:moveTo>
                    <a:pt x="0" y="76"/>
                  </a:moveTo>
                  <a:cubicBezTo>
                    <a:pt x="9" y="76"/>
                    <a:pt x="9" y="76"/>
                    <a:pt x="9" y="76"/>
                  </a:cubicBezTo>
                  <a:cubicBezTo>
                    <a:pt x="10" y="83"/>
                    <a:pt x="13" y="88"/>
                    <a:pt x="17" y="91"/>
                  </a:cubicBezTo>
                  <a:cubicBezTo>
                    <a:pt x="22" y="95"/>
                    <a:pt x="28" y="97"/>
                    <a:pt x="35" y="97"/>
                  </a:cubicBezTo>
                  <a:cubicBezTo>
                    <a:pt x="42" y="97"/>
                    <a:pt x="48" y="94"/>
                    <a:pt x="53" y="89"/>
                  </a:cubicBezTo>
                  <a:cubicBezTo>
                    <a:pt x="57" y="84"/>
                    <a:pt x="60" y="78"/>
                    <a:pt x="60" y="70"/>
                  </a:cubicBezTo>
                  <a:cubicBezTo>
                    <a:pt x="60" y="63"/>
                    <a:pt x="57" y="56"/>
                    <a:pt x="53" y="51"/>
                  </a:cubicBezTo>
                  <a:cubicBezTo>
                    <a:pt x="48" y="47"/>
                    <a:pt x="42" y="44"/>
                    <a:pt x="34" y="44"/>
                  </a:cubicBezTo>
                  <a:cubicBezTo>
                    <a:pt x="29" y="44"/>
                    <a:pt x="25" y="45"/>
                    <a:pt x="21" y="47"/>
                  </a:cubicBezTo>
                  <a:cubicBezTo>
                    <a:pt x="18" y="48"/>
                    <a:pt x="14" y="51"/>
                    <a:pt x="11" y="55"/>
                  </a:cubicBezTo>
                  <a:cubicBezTo>
                    <a:pt x="4" y="54"/>
                    <a:pt x="4" y="54"/>
                    <a:pt x="4" y="54"/>
                  </a:cubicBezTo>
                  <a:cubicBezTo>
                    <a:pt x="12" y="0"/>
                    <a:pt x="12" y="0"/>
                    <a:pt x="12" y="0"/>
                  </a:cubicBezTo>
                  <a:cubicBezTo>
                    <a:pt x="63" y="0"/>
                    <a:pt x="63" y="0"/>
                    <a:pt x="63" y="0"/>
                  </a:cubicBezTo>
                  <a:cubicBezTo>
                    <a:pt x="63" y="8"/>
                    <a:pt x="63" y="8"/>
                    <a:pt x="63" y="8"/>
                  </a:cubicBezTo>
                  <a:cubicBezTo>
                    <a:pt x="20" y="8"/>
                    <a:pt x="20" y="8"/>
                    <a:pt x="20" y="8"/>
                  </a:cubicBezTo>
                  <a:cubicBezTo>
                    <a:pt x="14" y="43"/>
                    <a:pt x="14" y="43"/>
                    <a:pt x="14" y="43"/>
                  </a:cubicBezTo>
                  <a:cubicBezTo>
                    <a:pt x="18" y="40"/>
                    <a:pt x="21" y="39"/>
                    <a:pt x="25" y="38"/>
                  </a:cubicBezTo>
                  <a:cubicBezTo>
                    <a:pt x="28" y="37"/>
                    <a:pt x="32" y="36"/>
                    <a:pt x="36" y="36"/>
                  </a:cubicBezTo>
                  <a:cubicBezTo>
                    <a:pt x="46" y="36"/>
                    <a:pt x="54" y="39"/>
                    <a:pt x="60" y="46"/>
                  </a:cubicBezTo>
                  <a:cubicBezTo>
                    <a:pt x="66" y="52"/>
                    <a:pt x="69" y="60"/>
                    <a:pt x="69" y="70"/>
                  </a:cubicBezTo>
                  <a:cubicBezTo>
                    <a:pt x="69" y="81"/>
                    <a:pt x="66" y="89"/>
                    <a:pt x="59" y="96"/>
                  </a:cubicBezTo>
                  <a:cubicBezTo>
                    <a:pt x="53" y="102"/>
                    <a:pt x="45" y="105"/>
                    <a:pt x="36" y="105"/>
                  </a:cubicBezTo>
                  <a:cubicBezTo>
                    <a:pt x="25" y="105"/>
                    <a:pt x="17" y="103"/>
                    <a:pt x="11" y="98"/>
                  </a:cubicBezTo>
                  <a:cubicBezTo>
                    <a:pt x="4" y="94"/>
                    <a:pt x="0" y="86"/>
                    <a:pt x="0" y="76"/>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318"/>
            <p:cNvSpPr/>
            <p:nvPr/>
          </p:nvSpPr>
          <p:spPr bwMode="auto">
            <a:xfrm>
              <a:off x="5078413" y="3152775"/>
              <a:ext cx="42863" cy="66675"/>
            </a:xfrm>
            <a:custGeom>
              <a:avLst/>
              <a:gdLst>
                <a:gd name="T0" fmla="*/ 0 w 65"/>
                <a:gd name="T1" fmla="*/ 10 h 103"/>
                <a:gd name="T2" fmla="*/ 0 w 65"/>
                <a:gd name="T3" fmla="*/ 0 h 103"/>
                <a:gd name="T4" fmla="*/ 65 w 65"/>
                <a:gd name="T5" fmla="*/ 0 h 103"/>
                <a:gd name="T6" fmla="*/ 65 w 65"/>
                <a:gd name="T7" fmla="*/ 9 h 103"/>
                <a:gd name="T8" fmla="*/ 33 w 65"/>
                <a:gd name="T9" fmla="*/ 61 h 103"/>
                <a:gd name="T10" fmla="*/ 24 w 65"/>
                <a:gd name="T11" fmla="*/ 103 h 103"/>
                <a:gd name="T12" fmla="*/ 13 w 65"/>
                <a:gd name="T13" fmla="*/ 103 h 103"/>
                <a:gd name="T14" fmla="*/ 26 w 65"/>
                <a:gd name="T15" fmla="*/ 54 h 103"/>
                <a:gd name="T16" fmla="*/ 54 w 65"/>
                <a:gd name="T17" fmla="*/ 10 h 103"/>
                <a:gd name="T18" fmla="*/ 0 w 65"/>
                <a:gd name="T19" fmla="*/ 1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103">
                  <a:moveTo>
                    <a:pt x="0" y="10"/>
                  </a:moveTo>
                  <a:cubicBezTo>
                    <a:pt x="0" y="0"/>
                    <a:pt x="0" y="0"/>
                    <a:pt x="0" y="0"/>
                  </a:cubicBezTo>
                  <a:cubicBezTo>
                    <a:pt x="65" y="0"/>
                    <a:pt x="65" y="0"/>
                    <a:pt x="65" y="0"/>
                  </a:cubicBezTo>
                  <a:cubicBezTo>
                    <a:pt x="65" y="9"/>
                    <a:pt x="65" y="9"/>
                    <a:pt x="65" y="9"/>
                  </a:cubicBezTo>
                  <a:cubicBezTo>
                    <a:pt x="52" y="25"/>
                    <a:pt x="41" y="42"/>
                    <a:pt x="33" y="61"/>
                  </a:cubicBezTo>
                  <a:cubicBezTo>
                    <a:pt x="27" y="77"/>
                    <a:pt x="24" y="91"/>
                    <a:pt x="24" y="103"/>
                  </a:cubicBezTo>
                  <a:cubicBezTo>
                    <a:pt x="13" y="103"/>
                    <a:pt x="13" y="103"/>
                    <a:pt x="13" y="103"/>
                  </a:cubicBezTo>
                  <a:cubicBezTo>
                    <a:pt x="13" y="89"/>
                    <a:pt x="18" y="73"/>
                    <a:pt x="26" y="54"/>
                  </a:cubicBezTo>
                  <a:cubicBezTo>
                    <a:pt x="34" y="38"/>
                    <a:pt x="43" y="23"/>
                    <a:pt x="54" y="10"/>
                  </a:cubicBez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319"/>
            <p:cNvSpPr/>
            <p:nvPr/>
          </p:nvSpPr>
          <p:spPr bwMode="auto">
            <a:xfrm>
              <a:off x="5060950" y="2603500"/>
              <a:ext cx="22225"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320"/>
            <p:cNvSpPr/>
            <p:nvPr/>
          </p:nvSpPr>
          <p:spPr bwMode="auto">
            <a:xfrm>
              <a:off x="5106988" y="2603500"/>
              <a:ext cx="23813" cy="66675"/>
            </a:xfrm>
            <a:custGeom>
              <a:avLst/>
              <a:gdLst>
                <a:gd name="T0" fmla="*/ 27 w 36"/>
                <a:gd name="T1" fmla="*/ 103 h 103"/>
                <a:gd name="T2" fmla="*/ 27 w 36"/>
                <a:gd name="T3" fmla="*/ 26 h 103"/>
                <a:gd name="T4" fmla="*/ 0 w 36"/>
                <a:gd name="T5" fmla="*/ 26 h 103"/>
                <a:gd name="T6" fmla="*/ 0 w 36"/>
                <a:gd name="T7" fmla="*/ 20 h 103"/>
                <a:gd name="T8" fmla="*/ 19 w 36"/>
                <a:gd name="T9" fmla="*/ 16 h 103"/>
                <a:gd name="T10" fmla="*/ 29 w 36"/>
                <a:gd name="T11" fmla="*/ 0 h 103"/>
                <a:gd name="T12" fmla="*/ 36 w 36"/>
                <a:gd name="T13" fmla="*/ 0 h 103"/>
                <a:gd name="T14" fmla="*/ 36 w 36"/>
                <a:gd name="T15" fmla="*/ 103 h 103"/>
                <a:gd name="T16" fmla="*/ 27 w 36"/>
                <a:gd name="T1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03">
                  <a:moveTo>
                    <a:pt x="27" y="103"/>
                  </a:moveTo>
                  <a:cubicBezTo>
                    <a:pt x="27" y="26"/>
                    <a:pt x="27" y="26"/>
                    <a:pt x="27" y="26"/>
                  </a:cubicBezTo>
                  <a:cubicBezTo>
                    <a:pt x="0" y="26"/>
                    <a:pt x="0" y="26"/>
                    <a:pt x="0" y="26"/>
                  </a:cubicBezTo>
                  <a:cubicBezTo>
                    <a:pt x="0" y="20"/>
                    <a:pt x="0" y="20"/>
                    <a:pt x="0" y="20"/>
                  </a:cubicBezTo>
                  <a:cubicBezTo>
                    <a:pt x="9" y="20"/>
                    <a:pt x="15" y="19"/>
                    <a:pt x="19" y="16"/>
                  </a:cubicBezTo>
                  <a:cubicBezTo>
                    <a:pt x="24" y="13"/>
                    <a:pt x="27" y="8"/>
                    <a:pt x="29" y="0"/>
                  </a:cubicBezTo>
                  <a:cubicBezTo>
                    <a:pt x="36" y="0"/>
                    <a:pt x="36" y="0"/>
                    <a:pt x="36" y="0"/>
                  </a:cubicBezTo>
                  <a:cubicBezTo>
                    <a:pt x="36" y="103"/>
                    <a:pt x="36" y="103"/>
                    <a:pt x="36" y="103"/>
                  </a:cubicBezTo>
                  <a:lnTo>
                    <a:pt x="27"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321"/>
            <p:cNvSpPr/>
            <p:nvPr/>
          </p:nvSpPr>
          <p:spPr bwMode="auto">
            <a:xfrm>
              <a:off x="5005388" y="2832100"/>
              <a:ext cx="279400" cy="193675"/>
            </a:xfrm>
            <a:custGeom>
              <a:avLst/>
              <a:gdLst>
                <a:gd name="T0" fmla="*/ 398 w 433"/>
                <a:gd name="T1" fmla="*/ 85 h 301"/>
                <a:gd name="T2" fmla="*/ 371 w 433"/>
                <a:gd name="T3" fmla="*/ 97 h 301"/>
                <a:gd name="T4" fmla="*/ 161 w 433"/>
                <a:gd name="T5" fmla="*/ 2 h 301"/>
                <a:gd name="T6" fmla="*/ 149 w 433"/>
                <a:gd name="T7" fmla="*/ 8 h 301"/>
                <a:gd name="T8" fmla="*/ 152 w 433"/>
                <a:gd name="T9" fmla="*/ 21 h 301"/>
                <a:gd name="T10" fmla="*/ 363 w 433"/>
                <a:gd name="T11" fmla="*/ 117 h 301"/>
                <a:gd name="T12" fmla="*/ 363 w 433"/>
                <a:gd name="T13" fmla="*/ 120 h 301"/>
                <a:gd name="T14" fmla="*/ 363 w 433"/>
                <a:gd name="T15" fmla="*/ 124 h 301"/>
                <a:gd name="T16" fmla="*/ 6 w 433"/>
                <a:gd name="T17" fmla="*/ 279 h 301"/>
                <a:gd name="T18" fmla="*/ 3 w 433"/>
                <a:gd name="T19" fmla="*/ 293 h 301"/>
                <a:gd name="T20" fmla="*/ 15 w 433"/>
                <a:gd name="T21" fmla="*/ 299 h 301"/>
                <a:gd name="T22" fmla="*/ 372 w 433"/>
                <a:gd name="T23" fmla="*/ 144 h 301"/>
                <a:gd name="T24" fmla="*/ 398 w 433"/>
                <a:gd name="T25" fmla="*/ 155 h 301"/>
                <a:gd name="T26" fmla="*/ 433 w 433"/>
                <a:gd name="T27" fmla="*/ 120 h 301"/>
                <a:gd name="T28" fmla="*/ 398 w 433"/>
                <a:gd name="T29" fmla="*/ 8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3" h="301">
                  <a:moveTo>
                    <a:pt x="398" y="85"/>
                  </a:moveTo>
                  <a:cubicBezTo>
                    <a:pt x="387" y="85"/>
                    <a:pt x="378" y="90"/>
                    <a:pt x="371" y="97"/>
                  </a:cubicBezTo>
                  <a:cubicBezTo>
                    <a:pt x="161" y="2"/>
                    <a:pt x="161" y="2"/>
                    <a:pt x="161" y="2"/>
                  </a:cubicBezTo>
                  <a:cubicBezTo>
                    <a:pt x="157" y="0"/>
                    <a:pt x="151" y="3"/>
                    <a:pt x="149" y="8"/>
                  </a:cubicBezTo>
                  <a:cubicBezTo>
                    <a:pt x="146" y="14"/>
                    <a:pt x="148" y="20"/>
                    <a:pt x="152" y="21"/>
                  </a:cubicBezTo>
                  <a:cubicBezTo>
                    <a:pt x="363" y="117"/>
                    <a:pt x="363" y="117"/>
                    <a:pt x="363" y="117"/>
                  </a:cubicBezTo>
                  <a:cubicBezTo>
                    <a:pt x="363" y="118"/>
                    <a:pt x="363" y="119"/>
                    <a:pt x="363" y="120"/>
                  </a:cubicBezTo>
                  <a:cubicBezTo>
                    <a:pt x="363" y="122"/>
                    <a:pt x="363" y="123"/>
                    <a:pt x="363" y="124"/>
                  </a:cubicBezTo>
                  <a:cubicBezTo>
                    <a:pt x="6" y="279"/>
                    <a:pt x="6" y="279"/>
                    <a:pt x="6" y="279"/>
                  </a:cubicBezTo>
                  <a:cubicBezTo>
                    <a:pt x="2" y="281"/>
                    <a:pt x="0" y="287"/>
                    <a:pt x="3" y="293"/>
                  </a:cubicBezTo>
                  <a:cubicBezTo>
                    <a:pt x="5" y="298"/>
                    <a:pt x="11" y="301"/>
                    <a:pt x="15" y="299"/>
                  </a:cubicBezTo>
                  <a:cubicBezTo>
                    <a:pt x="372" y="144"/>
                    <a:pt x="372" y="144"/>
                    <a:pt x="372" y="144"/>
                  </a:cubicBezTo>
                  <a:cubicBezTo>
                    <a:pt x="379" y="151"/>
                    <a:pt x="388" y="155"/>
                    <a:pt x="398" y="155"/>
                  </a:cubicBezTo>
                  <a:cubicBezTo>
                    <a:pt x="418" y="155"/>
                    <a:pt x="433" y="140"/>
                    <a:pt x="433" y="120"/>
                  </a:cubicBezTo>
                  <a:cubicBezTo>
                    <a:pt x="433" y="101"/>
                    <a:pt x="418" y="85"/>
                    <a:pt x="398" y="8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322"/>
            <p:cNvSpPr/>
            <p:nvPr/>
          </p:nvSpPr>
          <p:spPr bwMode="auto">
            <a:xfrm>
              <a:off x="5256213" y="2901950"/>
              <a:ext cx="14288" cy="244475"/>
            </a:xfrm>
            <a:custGeom>
              <a:avLst/>
              <a:gdLst>
                <a:gd name="T0" fmla="*/ 22 w 22"/>
                <a:gd name="T1" fmla="*/ 12 h 378"/>
                <a:gd name="T2" fmla="*/ 11 w 22"/>
                <a:gd name="T3" fmla="*/ 0 h 378"/>
                <a:gd name="T4" fmla="*/ 0 w 22"/>
                <a:gd name="T5" fmla="*/ 12 h 378"/>
                <a:gd name="T6" fmla="*/ 7 w 22"/>
                <a:gd name="T7" fmla="*/ 22 h 378"/>
                <a:gd name="T8" fmla="*/ 7 w 22"/>
                <a:gd name="T9" fmla="*/ 375 h 378"/>
                <a:gd name="T10" fmla="*/ 11 w 22"/>
                <a:gd name="T11" fmla="*/ 378 h 378"/>
                <a:gd name="T12" fmla="*/ 16 w 22"/>
                <a:gd name="T13" fmla="*/ 375 h 378"/>
                <a:gd name="T14" fmla="*/ 16 w 22"/>
                <a:gd name="T15" fmla="*/ 22 h 378"/>
                <a:gd name="T16" fmla="*/ 22 w 22"/>
                <a:gd name="T17" fmla="*/ 1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378">
                  <a:moveTo>
                    <a:pt x="22" y="12"/>
                  </a:moveTo>
                  <a:cubicBezTo>
                    <a:pt x="22" y="5"/>
                    <a:pt x="17" y="0"/>
                    <a:pt x="11" y="0"/>
                  </a:cubicBezTo>
                  <a:cubicBezTo>
                    <a:pt x="5" y="0"/>
                    <a:pt x="0" y="5"/>
                    <a:pt x="0" y="12"/>
                  </a:cubicBezTo>
                  <a:cubicBezTo>
                    <a:pt x="0" y="16"/>
                    <a:pt x="2" y="20"/>
                    <a:pt x="7" y="22"/>
                  </a:cubicBezTo>
                  <a:cubicBezTo>
                    <a:pt x="7" y="375"/>
                    <a:pt x="7" y="375"/>
                    <a:pt x="7" y="375"/>
                  </a:cubicBezTo>
                  <a:cubicBezTo>
                    <a:pt x="7" y="377"/>
                    <a:pt x="9" y="378"/>
                    <a:pt x="11" y="378"/>
                  </a:cubicBezTo>
                  <a:cubicBezTo>
                    <a:pt x="14" y="378"/>
                    <a:pt x="16" y="377"/>
                    <a:pt x="16" y="375"/>
                  </a:cubicBezTo>
                  <a:cubicBezTo>
                    <a:pt x="16" y="22"/>
                    <a:pt x="16" y="22"/>
                    <a:pt x="16" y="22"/>
                  </a:cubicBezTo>
                  <a:cubicBezTo>
                    <a:pt x="20" y="20"/>
                    <a:pt x="22" y="16"/>
                    <a:pt x="22" y="12"/>
                  </a:cubicBezTo>
                  <a:close/>
                </a:path>
              </a:pathLst>
            </a:custGeom>
            <a:solidFill>
              <a:srgbClr val="FF25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1" name="组合 500"/>
          <p:cNvGrpSpPr/>
          <p:nvPr/>
        </p:nvGrpSpPr>
        <p:grpSpPr>
          <a:xfrm>
            <a:off x="2946014" y="3105216"/>
            <a:ext cx="161933" cy="161933"/>
            <a:chOff x="1562100" y="3513138"/>
            <a:chExt cx="946150" cy="946150"/>
          </a:xfrm>
        </p:grpSpPr>
        <p:sp>
          <p:nvSpPr>
            <p:cNvPr id="502" name="Freeform 39"/>
            <p:cNvSpPr/>
            <p:nvPr/>
          </p:nvSpPr>
          <p:spPr bwMode="auto">
            <a:xfrm>
              <a:off x="1562100" y="3513138"/>
              <a:ext cx="946150" cy="946150"/>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9 w 1463"/>
                <a:gd name="T31" fmla="*/ 1287 h 1463"/>
                <a:gd name="T32" fmla="*/ 97 w 1463"/>
                <a:gd name="T33" fmla="*/ 1366 h 1463"/>
                <a:gd name="T34" fmla="*/ 176 w 1463"/>
                <a:gd name="T35" fmla="*/ 1425 h 1463"/>
                <a:gd name="T36" fmla="*/ 363 w 1463"/>
                <a:gd name="T37" fmla="*/ 1462 h 1463"/>
                <a:gd name="T38" fmla="*/ 461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4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50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1 w 1463"/>
                <a:gd name="T69" fmla="*/ 1459 h 1463"/>
                <a:gd name="T70" fmla="*/ 363 w 1463"/>
                <a:gd name="T71" fmla="*/ 1458 h 1463"/>
                <a:gd name="T72" fmla="*/ 178 w 1463"/>
                <a:gd name="T73" fmla="*/ 1421 h 1463"/>
                <a:gd name="T74" fmla="*/ 99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8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100 w 1463"/>
                <a:gd name="T97" fmla="*/ 5 h 1463"/>
                <a:gd name="T98" fmla="*/ 1285 w 1463"/>
                <a:gd name="T99" fmla="*/ 42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7"/>
                    <a:pt x="1454"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6" y="0"/>
                    <a:pt x="1002" y="0"/>
                  </a:cubicBezTo>
                  <a:cubicBezTo>
                    <a:pt x="461" y="0"/>
                    <a:pt x="461" y="0"/>
                    <a:pt x="461" y="0"/>
                  </a:cubicBezTo>
                  <a:cubicBezTo>
                    <a:pt x="447" y="0"/>
                    <a:pt x="429" y="1"/>
                    <a:pt x="407" y="1"/>
                  </a:cubicBezTo>
                  <a:cubicBezTo>
                    <a:pt x="384" y="1"/>
                    <a:pt x="374" y="1"/>
                    <a:pt x="363" y="1"/>
                  </a:cubicBezTo>
                  <a:cubicBezTo>
                    <a:pt x="330" y="2"/>
                    <a:pt x="297" y="4"/>
                    <a:pt x="267" y="10"/>
                  </a:cubicBezTo>
                  <a:cubicBezTo>
                    <a:pt x="235" y="16"/>
                    <a:pt x="206" y="24"/>
                    <a:pt x="176" y="39"/>
                  </a:cubicBezTo>
                  <a:cubicBezTo>
                    <a:pt x="146" y="54"/>
                    <a:pt x="120" y="75"/>
                    <a:pt x="97" y="97"/>
                  </a:cubicBezTo>
                  <a:cubicBezTo>
                    <a:pt x="97" y="97"/>
                    <a:pt x="97" y="97"/>
                    <a:pt x="97" y="97"/>
                  </a:cubicBezTo>
                  <a:cubicBezTo>
                    <a:pt x="97" y="97"/>
                    <a:pt x="97" y="97"/>
                    <a:pt x="97" y="97"/>
                  </a:cubicBezTo>
                  <a:cubicBezTo>
                    <a:pt x="75" y="120"/>
                    <a:pt x="54" y="146"/>
                    <a:pt x="39" y="176"/>
                  </a:cubicBezTo>
                  <a:cubicBezTo>
                    <a:pt x="24" y="206"/>
                    <a:pt x="15" y="235"/>
                    <a:pt x="9" y="268"/>
                  </a:cubicBezTo>
                  <a:cubicBezTo>
                    <a:pt x="4" y="297"/>
                    <a:pt x="2" y="331"/>
                    <a:pt x="1" y="363"/>
                  </a:cubicBezTo>
                  <a:cubicBezTo>
                    <a:pt x="1" y="375"/>
                    <a:pt x="1" y="384"/>
                    <a:pt x="0" y="407"/>
                  </a:cubicBezTo>
                  <a:cubicBezTo>
                    <a:pt x="0" y="429"/>
                    <a:pt x="0" y="448"/>
                    <a:pt x="0" y="461"/>
                  </a:cubicBezTo>
                  <a:cubicBezTo>
                    <a:pt x="0" y="1003"/>
                    <a:pt x="0" y="1003"/>
                    <a:pt x="0" y="1003"/>
                  </a:cubicBezTo>
                  <a:cubicBezTo>
                    <a:pt x="0" y="1016"/>
                    <a:pt x="0" y="1034"/>
                    <a:pt x="0" y="1056"/>
                  </a:cubicBezTo>
                  <a:cubicBezTo>
                    <a:pt x="1" y="1079"/>
                    <a:pt x="1" y="1089"/>
                    <a:pt x="1" y="1100"/>
                  </a:cubicBezTo>
                  <a:cubicBezTo>
                    <a:pt x="2" y="1133"/>
                    <a:pt x="4" y="1166"/>
                    <a:pt x="9" y="1196"/>
                  </a:cubicBezTo>
                  <a:cubicBezTo>
                    <a:pt x="15" y="1228"/>
                    <a:pt x="24" y="1258"/>
                    <a:pt x="39"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6" y="1439"/>
                    <a:pt x="235" y="1448"/>
                    <a:pt x="267" y="1454"/>
                  </a:cubicBezTo>
                  <a:cubicBezTo>
                    <a:pt x="297" y="1459"/>
                    <a:pt x="330" y="1462"/>
                    <a:pt x="363" y="1462"/>
                  </a:cubicBezTo>
                  <a:cubicBezTo>
                    <a:pt x="374" y="1462"/>
                    <a:pt x="384" y="1463"/>
                    <a:pt x="407" y="1463"/>
                  </a:cubicBezTo>
                  <a:cubicBezTo>
                    <a:pt x="429" y="1463"/>
                    <a:pt x="447" y="1463"/>
                    <a:pt x="461" y="1463"/>
                  </a:cubicBezTo>
                  <a:cubicBezTo>
                    <a:pt x="1002" y="1463"/>
                    <a:pt x="1002" y="1463"/>
                    <a:pt x="1002" y="1463"/>
                  </a:cubicBezTo>
                  <a:cubicBezTo>
                    <a:pt x="1016"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4"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50" y="1195"/>
                  </a:cubicBezTo>
                  <a:cubicBezTo>
                    <a:pt x="1444"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5" y="1406"/>
                    <a:pt x="1285" y="1421"/>
                  </a:cubicBezTo>
                  <a:cubicBezTo>
                    <a:pt x="1256" y="1436"/>
                    <a:pt x="1227" y="1444"/>
                    <a:pt x="1195" y="1450"/>
                  </a:cubicBezTo>
                  <a:cubicBezTo>
                    <a:pt x="1165" y="1455"/>
                    <a:pt x="1132" y="1458"/>
                    <a:pt x="1100" y="1458"/>
                  </a:cubicBezTo>
                  <a:cubicBezTo>
                    <a:pt x="1089" y="1458"/>
                    <a:pt x="1079" y="1459"/>
                    <a:pt x="1056" y="1459"/>
                  </a:cubicBezTo>
                  <a:cubicBezTo>
                    <a:pt x="1034" y="1459"/>
                    <a:pt x="1016" y="1459"/>
                    <a:pt x="1002" y="1459"/>
                  </a:cubicBezTo>
                  <a:cubicBezTo>
                    <a:pt x="461" y="1459"/>
                    <a:pt x="461" y="1459"/>
                    <a:pt x="461" y="1459"/>
                  </a:cubicBezTo>
                  <a:cubicBezTo>
                    <a:pt x="447" y="1459"/>
                    <a:pt x="429" y="1459"/>
                    <a:pt x="407" y="1459"/>
                  </a:cubicBezTo>
                  <a:cubicBezTo>
                    <a:pt x="384" y="1459"/>
                    <a:pt x="374" y="1458"/>
                    <a:pt x="363" y="1458"/>
                  </a:cubicBezTo>
                  <a:cubicBezTo>
                    <a:pt x="331" y="1458"/>
                    <a:pt x="298" y="1455"/>
                    <a:pt x="268" y="1450"/>
                  </a:cubicBezTo>
                  <a:cubicBezTo>
                    <a:pt x="236" y="1444"/>
                    <a:pt x="207" y="1436"/>
                    <a:pt x="178" y="1421"/>
                  </a:cubicBezTo>
                  <a:cubicBezTo>
                    <a:pt x="148" y="1406"/>
                    <a:pt x="123" y="1385"/>
                    <a:pt x="100" y="1363"/>
                  </a:cubicBezTo>
                  <a:cubicBezTo>
                    <a:pt x="99" y="1365"/>
                    <a:pt x="99" y="1365"/>
                    <a:pt x="99" y="1365"/>
                  </a:cubicBezTo>
                  <a:cubicBezTo>
                    <a:pt x="100" y="1363"/>
                    <a:pt x="100" y="1363"/>
                    <a:pt x="100" y="1363"/>
                  </a:cubicBezTo>
                  <a:cubicBezTo>
                    <a:pt x="78" y="1340"/>
                    <a:pt x="57" y="1315"/>
                    <a:pt x="42" y="1285"/>
                  </a:cubicBezTo>
                  <a:cubicBezTo>
                    <a:pt x="27" y="1256"/>
                    <a:pt x="19" y="1227"/>
                    <a:pt x="13" y="1195"/>
                  </a:cubicBezTo>
                  <a:cubicBezTo>
                    <a:pt x="8" y="1166"/>
                    <a:pt x="6" y="1133"/>
                    <a:pt x="5" y="1100"/>
                  </a:cubicBezTo>
                  <a:cubicBezTo>
                    <a:pt x="5" y="1089"/>
                    <a:pt x="5" y="1079"/>
                    <a:pt x="4" y="1056"/>
                  </a:cubicBezTo>
                  <a:cubicBezTo>
                    <a:pt x="4" y="1034"/>
                    <a:pt x="4" y="1016"/>
                    <a:pt x="4" y="1003"/>
                  </a:cubicBezTo>
                  <a:cubicBezTo>
                    <a:pt x="4" y="461"/>
                    <a:pt x="4" y="461"/>
                    <a:pt x="4" y="461"/>
                  </a:cubicBezTo>
                  <a:cubicBezTo>
                    <a:pt x="4" y="448"/>
                    <a:pt x="4" y="429"/>
                    <a:pt x="4" y="407"/>
                  </a:cubicBezTo>
                  <a:cubicBezTo>
                    <a:pt x="5" y="384"/>
                    <a:pt x="5" y="375"/>
                    <a:pt x="5" y="364"/>
                  </a:cubicBezTo>
                  <a:cubicBezTo>
                    <a:pt x="6" y="331"/>
                    <a:pt x="8" y="298"/>
                    <a:pt x="13" y="268"/>
                  </a:cubicBezTo>
                  <a:cubicBezTo>
                    <a:pt x="19" y="236"/>
                    <a:pt x="27" y="207"/>
                    <a:pt x="42" y="178"/>
                  </a:cubicBezTo>
                  <a:cubicBezTo>
                    <a:pt x="57" y="149"/>
                    <a:pt x="78" y="123"/>
                    <a:pt x="100" y="100"/>
                  </a:cubicBezTo>
                  <a:cubicBezTo>
                    <a:pt x="99" y="99"/>
                    <a:pt x="99" y="99"/>
                    <a:pt x="99" y="99"/>
                  </a:cubicBezTo>
                  <a:cubicBezTo>
                    <a:pt x="100" y="100"/>
                    <a:pt x="100" y="100"/>
                    <a:pt x="100" y="100"/>
                  </a:cubicBezTo>
                  <a:cubicBezTo>
                    <a:pt x="123" y="78"/>
                    <a:pt x="148" y="57"/>
                    <a:pt x="178" y="42"/>
                  </a:cubicBezTo>
                  <a:cubicBezTo>
                    <a:pt x="207" y="28"/>
                    <a:pt x="236" y="20"/>
                    <a:pt x="268" y="14"/>
                  </a:cubicBezTo>
                  <a:cubicBezTo>
                    <a:pt x="298" y="8"/>
                    <a:pt x="331" y="6"/>
                    <a:pt x="363" y="5"/>
                  </a:cubicBezTo>
                  <a:cubicBezTo>
                    <a:pt x="374" y="5"/>
                    <a:pt x="384" y="5"/>
                    <a:pt x="407" y="5"/>
                  </a:cubicBezTo>
                  <a:cubicBezTo>
                    <a:pt x="429" y="5"/>
                    <a:pt x="447" y="4"/>
                    <a:pt x="461" y="4"/>
                  </a:cubicBezTo>
                  <a:cubicBezTo>
                    <a:pt x="1002" y="4"/>
                    <a:pt x="1002" y="4"/>
                    <a:pt x="1002" y="4"/>
                  </a:cubicBezTo>
                  <a:cubicBezTo>
                    <a:pt x="1016" y="4"/>
                    <a:pt x="1034" y="5"/>
                    <a:pt x="1056" y="5"/>
                  </a:cubicBezTo>
                  <a:cubicBezTo>
                    <a:pt x="1079" y="5"/>
                    <a:pt x="1089" y="5"/>
                    <a:pt x="1100" y="5"/>
                  </a:cubicBezTo>
                  <a:cubicBezTo>
                    <a:pt x="1132" y="6"/>
                    <a:pt x="1165" y="8"/>
                    <a:pt x="1195" y="14"/>
                  </a:cubicBezTo>
                  <a:cubicBezTo>
                    <a:pt x="1227" y="20"/>
                    <a:pt x="1256" y="28"/>
                    <a:pt x="1285" y="42"/>
                  </a:cubicBezTo>
                  <a:cubicBezTo>
                    <a:pt x="1315"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4" y="236"/>
                    <a:pt x="1450" y="268"/>
                  </a:cubicBezTo>
                  <a:cubicBezTo>
                    <a:pt x="1455" y="298"/>
                    <a:pt x="1457" y="331"/>
                    <a:pt x="1458" y="364"/>
                  </a:cubicBezTo>
                  <a:cubicBezTo>
                    <a:pt x="1458" y="375"/>
                    <a:pt x="1458" y="384"/>
                    <a:pt x="1458" y="407"/>
                  </a:cubicBezTo>
                  <a:cubicBezTo>
                    <a:pt x="1459" y="429"/>
                    <a:pt x="1459" y="448"/>
                    <a:pt x="1459" y="461"/>
                  </a:cubicBezTo>
                  <a:cubicBezTo>
                    <a:pt x="1461" y="461"/>
                    <a:pt x="1461" y="461"/>
                    <a:pt x="1461" y="461"/>
                  </a:cubicBezTo>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Freeform 40"/>
            <p:cNvSpPr>
              <a:spLocks noEditPoints="1"/>
            </p:cNvSpPr>
            <p:nvPr/>
          </p:nvSpPr>
          <p:spPr bwMode="auto">
            <a:xfrm>
              <a:off x="2060575" y="3865563"/>
              <a:ext cx="385763" cy="255587"/>
            </a:xfrm>
            <a:custGeom>
              <a:avLst/>
              <a:gdLst>
                <a:gd name="T0" fmla="*/ 1 w 598"/>
                <a:gd name="T1" fmla="*/ 179 h 394"/>
                <a:gd name="T2" fmla="*/ 0 w 598"/>
                <a:gd name="T3" fmla="*/ 196 h 394"/>
                <a:gd name="T4" fmla="*/ 1 w 598"/>
                <a:gd name="T5" fmla="*/ 212 h 394"/>
                <a:gd name="T6" fmla="*/ 24 w 598"/>
                <a:gd name="T7" fmla="*/ 195 h 394"/>
                <a:gd name="T8" fmla="*/ 1 w 598"/>
                <a:gd name="T9" fmla="*/ 179 h 394"/>
                <a:gd name="T10" fmla="*/ 439 w 598"/>
                <a:gd name="T11" fmla="*/ 0 h 394"/>
                <a:gd name="T12" fmla="*/ 410 w 598"/>
                <a:gd name="T13" fmla="*/ 35 h 394"/>
                <a:gd name="T14" fmla="*/ 280 w 598"/>
                <a:gd name="T15" fmla="*/ 165 h 394"/>
                <a:gd name="T16" fmla="*/ 239 w 598"/>
                <a:gd name="T17" fmla="*/ 197 h 394"/>
                <a:gd name="T18" fmla="*/ 277 w 598"/>
                <a:gd name="T19" fmla="*/ 228 h 394"/>
                <a:gd name="T20" fmla="*/ 407 w 598"/>
                <a:gd name="T21" fmla="*/ 358 h 394"/>
                <a:gd name="T22" fmla="*/ 436 w 598"/>
                <a:gd name="T23" fmla="*/ 394 h 394"/>
                <a:gd name="T24" fmla="*/ 598 w 598"/>
                <a:gd name="T25" fmla="*/ 196 h 394"/>
                <a:gd name="T26" fmla="*/ 439 w 598"/>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4">
                  <a:moveTo>
                    <a:pt x="1" y="179"/>
                  </a:moveTo>
                  <a:cubicBezTo>
                    <a:pt x="1" y="184"/>
                    <a:pt x="0" y="190"/>
                    <a:pt x="0" y="196"/>
                  </a:cubicBezTo>
                  <a:cubicBezTo>
                    <a:pt x="0" y="202"/>
                    <a:pt x="1" y="207"/>
                    <a:pt x="1" y="212"/>
                  </a:cubicBezTo>
                  <a:cubicBezTo>
                    <a:pt x="8" y="206"/>
                    <a:pt x="16" y="200"/>
                    <a:pt x="24" y="195"/>
                  </a:cubicBezTo>
                  <a:cubicBezTo>
                    <a:pt x="16" y="190"/>
                    <a:pt x="8" y="185"/>
                    <a:pt x="1" y="179"/>
                  </a:cubicBezTo>
                  <a:moveTo>
                    <a:pt x="439" y="0"/>
                  </a:moveTo>
                  <a:cubicBezTo>
                    <a:pt x="431" y="12"/>
                    <a:pt x="421" y="24"/>
                    <a:pt x="410" y="35"/>
                  </a:cubicBezTo>
                  <a:cubicBezTo>
                    <a:pt x="280" y="165"/>
                    <a:pt x="280" y="165"/>
                    <a:pt x="280" y="165"/>
                  </a:cubicBezTo>
                  <a:cubicBezTo>
                    <a:pt x="267" y="178"/>
                    <a:pt x="254" y="189"/>
                    <a:pt x="239" y="197"/>
                  </a:cubicBezTo>
                  <a:cubicBezTo>
                    <a:pt x="252" y="206"/>
                    <a:pt x="265" y="216"/>
                    <a:pt x="277" y="228"/>
                  </a:cubicBezTo>
                  <a:cubicBezTo>
                    <a:pt x="407" y="358"/>
                    <a:pt x="407" y="358"/>
                    <a:pt x="407" y="358"/>
                  </a:cubicBezTo>
                  <a:cubicBezTo>
                    <a:pt x="418" y="369"/>
                    <a:pt x="428" y="381"/>
                    <a:pt x="436" y="394"/>
                  </a:cubicBezTo>
                  <a:cubicBezTo>
                    <a:pt x="529" y="374"/>
                    <a:pt x="598" y="293"/>
                    <a:pt x="598" y="196"/>
                  </a:cubicBezTo>
                  <a:cubicBezTo>
                    <a:pt x="598" y="101"/>
                    <a:pt x="530" y="21"/>
                    <a:pt x="439" y="0"/>
                  </a:cubicBezTo>
                </a:path>
              </a:pathLst>
            </a:custGeom>
            <a:solidFill>
              <a:srgbClr val="B9D0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4" name="Freeform 41"/>
            <p:cNvSpPr>
              <a:spLocks noEditPoints="1"/>
            </p:cNvSpPr>
            <p:nvPr/>
          </p:nvSpPr>
          <p:spPr bwMode="auto">
            <a:xfrm>
              <a:off x="1620838" y="3860800"/>
              <a:ext cx="387350" cy="255587"/>
            </a:xfrm>
            <a:custGeom>
              <a:avLst/>
              <a:gdLst>
                <a:gd name="T0" fmla="*/ 598 w 598"/>
                <a:gd name="T1" fmla="*/ 180 h 396"/>
                <a:gd name="T2" fmla="*/ 572 w 598"/>
                <a:gd name="T3" fmla="*/ 198 h 396"/>
                <a:gd name="T4" fmla="*/ 598 w 598"/>
                <a:gd name="T5" fmla="*/ 216 h 396"/>
                <a:gd name="T6" fmla="*/ 598 w 598"/>
                <a:gd name="T7" fmla="*/ 198 h 396"/>
                <a:gd name="T8" fmla="*/ 598 w 598"/>
                <a:gd name="T9" fmla="*/ 180 h 396"/>
                <a:gd name="T10" fmla="*/ 165 w 598"/>
                <a:gd name="T11" fmla="*/ 0 h 396"/>
                <a:gd name="T12" fmla="*/ 0 w 598"/>
                <a:gd name="T13" fmla="*/ 198 h 396"/>
                <a:gd name="T14" fmla="*/ 165 w 598"/>
                <a:gd name="T15" fmla="*/ 396 h 396"/>
                <a:gd name="T16" fmla="*/ 192 w 598"/>
                <a:gd name="T17" fmla="*/ 363 h 396"/>
                <a:gd name="T18" fmla="*/ 323 w 598"/>
                <a:gd name="T19" fmla="*/ 232 h 396"/>
                <a:gd name="T20" fmla="*/ 368 w 598"/>
                <a:gd name="T21" fmla="*/ 198 h 396"/>
                <a:gd name="T22" fmla="*/ 323 w 598"/>
                <a:gd name="T23" fmla="*/ 164 h 396"/>
                <a:gd name="T24" fmla="*/ 192 w 598"/>
                <a:gd name="T25" fmla="*/ 33 h 396"/>
                <a:gd name="T26" fmla="*/ 165 w 598"/>
                <a:gd name="T27" fmla="*/ 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8" h="396">
                  <a:moveTo>
                    <a:pt x="598" y="180"/>
                  </a:moveTo>
                  <a:cubicBezTo>
                    <a:pt x="589" y="187"/>
                    <a:pt x="581" y="193"/>
                    <a:pt x="572" y="198"/>
                  </a:cubicBezTo>
                  <a:cubicBezTo>
                    <a:pt x="581" y="203"/>
                    <a:pt x="589" y="209"/>
                    <a:pt x="598" y="216"/>
                  </a:cubicBezTo>
                  <a:cubicBezTo>
                    <a:pt x="598" y="210"/>
                    <a:pt x="598" y="204"/>
                    <a:pt x="598" y="198"/>
                  </a:cubicBezTo>
                  <a:cubicBezTo>
                    <a:pt x="598" y="192"/>
                    <a:pt x="598" y="186"/>
                    <a:pt x="598" y="180"/>
                  </a:cubicBezTo>
                  <a:moveTo>
                    <a:pt x="165" y="0"/>
                  </a:moveTo>
                  <a:cubicBezTo>
                    <a:pt x="71" y="19"/>
                    <a:pt x="0" y="100"/>
                    <a:pt x="0" y="198"/>
                  </a:cubicBezTo>
                  <a:cubicBezTo>
                    <a:pt x="0" y="295"/>
                    <a:pt x="71" y="377"/>
                    <a:pt x="165" y="396"/>
                  </a:cubicBezTo>
                  <a:cubicBezTo>
                    <a:pt x="173" y="384"/>
                    <a:pt x="182" y="373"/>
                    <a:pt x="192" y="363"/>
                  </a:cubicBezTo>
                  <a:cubicBezTo>
                    <a:pt x="323" y="232"/>
                    <a:pt x="323" y="232"/>
                    <a:pt x="323" y="232"/>
                  </a:cubicBezTo>
                  <a:cubicBezTo>
                    <a:pt x="336" y="219"/>
                    <a:pt x="352" y="207"/>
                    <a:pt x="368" y="198"/>
                  </a:cubicBezTo>
                  <a:cubicBezTo>
                    <a:pt x="351" y="189"/>
                    <a:pt x="336" y="177"/>
                    <a:pt x="323" y="164"/>
                  </a:cubicBezTo>
                  <a:cubicBezTo>
                    <a:pt x="192" y="33"/>
                    <a:pt x="192" y="33"/>
                    <a:pt x="192" y="33"/>
                  </a:cubicBezTo>
                  <a:cubicBezTo>
                    <a:pt x="182" y="23"/>
                    <a:pt x="173" y="12"/>
                    <a:pt x="165" y="0"/>
                  </a:cubicBezTo>
                </a:path>
              </a:pathLst>
            </a:custGeom>
            <a:solidFill>
              <a:srgbClr val="C784B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42"/>
            <p:cNvSpPr>
              <a:spLocks noEditPoints="1"/>
            </p:cNvSpPr>
            <p:nvPr/>
          </p:nvSpPr>
          <p:spPr bwMode="auto">
            <a:xfrm>
              <a:off x="1908175" y="4017963"/>
              <a:ext cx="254000" cy="385762"/>
            </a:xfrm>
            <a:custGeom>
              <a:avLst/>
              <a:gdLst>
                <a:gd name="T0" fmla="*/ 195 w 394"/>
                <a:gd name="T1" fmla="*/ 237 h 598"/>
                <a:gd name="T2" fmla="*/ 165 w 394"/>
                <a:gd name="T3" fmla="*/ 275 h 598"/>
                <a:gd name="T4" fmla="*/ 35 w 394"/>
                <a:gd name="T5" fmla="*/ 405 h 598"/>
                <a:gd name="T6" fmla="*/ 0 w 394"/>
                <a:gd name="T7" fmla="*/ 433 h 598"/>
                <a:gd name="T8" fmla="*/ 197 w 394"/>
                <a:gd name="T9" fmla="*/ 598 h 598"/>
                <a:gd name="T10" fmla="*/ 394 w 394"/>
                <a:gd name="T11" fmla="*/ 438 h 598"/>
                <a:gd name="T12" fmla="*/ 358 w 394"/>
                <a:gd name="T13" fmla="*/ 408 h 598"/>
                <a:gd name="T14" fmla="*/ 227 w 394"/>
                <a:gd name="T15" fmla="*/ 278 h 598"/>
                <a:gd name="T16" fmla="*/ 195 w 394"/>
                <a:gd name="T17" fmla="*/ 237 h 598"/>
                <a:gd name="T18" fmla="*/ 197 w 394"/>
                <a:gd name="T19" fmla="*/ 0 h 598"/>
                <a:gd name="T20" fmla="*/ 182 w 394"/>
                <a:gd name="T21" fmla="*/ 1 h 598"/>
                <a:gd name="T22" fmla="*/ 197 w 394"/>
                <a:gd name="T23" fmla="*/ 22 h 598"/>
                <a:gd name="T24" fmla="*/ 213 w 394"/>
                <a:gd name="T25" fmla="*/ 1 h 598"/>
                <a:gd name="T26" fmla="*/ 197 w 394"/>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4" h="598">
                  <a:moveTo>
                    <a:pt x="195" y="237"/>
                  </a:moveTo>
                  <a:cubicBezTo>
                    <a:pt x="187" y="250"/>
                    <a:pt x="177" y="263"/>
                    <a:pt x="165" y="275"/>
                  </a:cubicBezTo>
                  <a:cubicBezTo>
                    <a:pt x="35" y="405"/>
                    <a:pt x="35" y="405"/>
                    <a:pt x="35" y="405"/>
                  </a:cubicBezTo>
                  <a:cubicBezTo>
                    <a:pt x="24" y="416"/>
                    <a:pt x="12" y="425"/>
                    <a:pt x="0" y="433"/>
                  </a:cubicBezTo>
                  <a:cubicBezTo>
                    <a:pt x="19" y="528"/>
                    <a:pt x="100" y="598"/>
                    <a:pt x="197" y="598"/>
                  </a:cubicBezTo>
                  <a:cubicBezTo>
                    <a:pt x="293" y="598"/>
                    <a:pt x="374" y="530"/>
                    <a:pt x="394" y="438"/>
                  </a:cubicBezTo>
                  <a:cubicBezTo>
                    <a:pt x="381" y="429"/>
                    <a:pt x="369" y="420"/>
                    <a:pt x="358" y="408"/>
                  </a:cubicBezTo>
                  <a:cubicBezTo>
                    <a:pt x="227" y="278"/>
                    <a:pt x="227" y="278"/>
                    <a:pt x="227" y="278"/>
                  </a:cubicBezTo>
                  <a:cubicBezTo>
                    <a:pt x="215" y="265"/>
                    <a:pt x="204" y="252"/>
                    <a:pt x="195" y="237"/>
                  </a:cubicBezTo>
                  <a:moveTo>
                    <a:pt x="197" y="0"/>
                  </a:moveTo>
                  <a:cubicBezTo>
                    <a:pt x="192" y="0"/>
                    <a:pt x="187" y="1"/>
                    <a:pt x="182" y="1"/>
                  </a:cubicBezTo>
                  <a:cubicBezTo>
                    <a:pt x="188" y="8"/>
                    <a:pt x="193" y="15"/>
                    <a:pt x="197" y="22"/>
                  </a:cubicBezTo>
                  <a:cubicBezTo>
                    <a:pt x="202" y="15"/>
                    <a:pt x="207" y="8"/>
                    <a:pt x="213" y="1"/>
                  </a:cubicBezTo>
                  <a:cubicBezTo>
                    <a:pt x="208" y="1"/>
                    <a:pt x="203" y="0"/>
                    <a:pt x="197" y="0"/>
                  </a:cubicBezTo>
                </a:path>
              </a:pathLst>
            </a:custGeom>
            <a:solidFill>
              <a:srgbClr val="7EA9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43"/>
            <p:cNvSpPr>
              <a:spLocks noEditPoints="1"/>
            </p:cNvSpPr>
            <p:nvPr/>
          </p:nvSpPr>
          <p:spPr bwMode="auto">
            <a:xfrm>
              <a:off x="1909763" y="3581400"/>
              <a:ext cx="254000" cy="387350"/>
            </a:xfrm>
            <a:custGeom>
              <a:avLst/>
              <a:gdLst>
                <a:gd name="T0" fmla="*/ 193 w 393"/>
                <a:gd name="T1" fmla="*/ 567 h 598"/>
                <a:gd name="T2" fmla="*/ 170 w 393"/>
                <a:gd name="T3" fmla="*/ 596 h 598"/>
                <a:gd name="T4" fmla="*/ 195 w 393"/>
                <a:gd name="T5" fmla="*/ 598 h 598"/>
                <a:gd name="T6" fmla="*/ 214 w 393"/>
                <a:gd name="T7" fmla="*/ 597 h 598"/>
                <a:gd name="T8" fmla="*/ 193 w 393"/>
                <a:gd name="T9" fmla="*/ 567 h 598"/>
                <a:gd name="T10" fmla="*/ 195 w 393"/>
                <a:gd name="T11" fmla="*/ 0 h 598"/>
                <a:gd name="T12" fmla="*/ 0 w 393"/>
                <a:gd name="T13" fmla="*/ 153 h 598"/>
                <a:gd name="T14" fmla="*/ 33 w 393"/>
                <a:gd name="T15" fmla="*/ 180 h 598"/>
                <a:gd name="T16" fmla="*/ 163 w 393"/>
                <a:gd name="T17" fmla="*/ 310 h 598"/>
                <a:gd name="T18" fmla="*/ 199 w 393"/>
                <a:gd name="T19" fmla="*/ 357 h 598"/>
                <a:gd name="T20" fmla="*/ 228 w 393"/>
                <a:gd name="T21" fmla="*/ 320 h 598"/>
                <a:gd name="T22" fmla="*/ 359 w 393"/>
                <a:gd name="T23" fmla="*/ 190 h 598"/>
                <a:gd name="T24" fmla="*/ 393 w 393"/>
                <a:gd name="T25" fmla="*/ 162 h 598"/>
                <a:gd name="T26" fmla="*/ 195 w 393"/>
                <a:gd name="T27"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3" h="598">
                  <a:moveTo>
                    <a:pt x="193" y="567"/>
                  </a:moveTo>
                  <a:cubicBezTo>
                    <a:pt x="186" y="577"/>
                    <a:pt x="179" y="587"/>
                    <a:pt x="170" y="596"/>
                  </a:cubicBezTo>
                  <a:cubicBezTo>
                    <a:pt x="178" y="597"/>
                    <a:pt x="187" y="598"/>
                    <a:pt x="195" y="598"/>
                  </a:cubicBezTo>
                  <a:cubicBezTo>
                    <a:pt x="202" y="598"/>
                    <a:pt x="208" y="597"/>
                    <a:pt x="214" y="597"/>
                  </a:cubicBezTo>
                  <a:cubicBezTo>
                    <a:pt x="206" y="587"/>
                    <a:pt x="199" y="577"/>
                    <a:pt x="193" y="567"/>
                  </a:cubicBezTo>
                  <a:moveTo>
                    <a:pt x="195" y="0"/>
                  </a:moveTo>
                  <a:cubicBezTo>
                    <a:pt x="102" y="0"/>
                    <a:pt x="23" y="65"/>
                    <a:pt x="0" y="153"/>
                  </a:cubicBezTo>
                  <a:cubicBezTo>
                    <a:pt x="12" y="161"/>
                    <a:pt x="23" y="170"/>
                    <a:pt x="33" y="180"/>
                  </a:cubicBezTo>
                  <a:cubicBezTo>
                    <a:pt x="163" y="310"/>
                    <a:pt x="163" y="310"/>
                    <a:pt x="163" y="310"/>
                  </a:cubicBezTo>
                  <a:cubicBezTo>
                    <a:pt x="178" y="325"/>
                    <a:pt x="189" y="340"/>
                    <a:pt x="199" y="357"/>
                  </a:cubicBezTo>
                  <a:cubicBezTo>
                    <a:pt x="207" y="344"/>
                    <a:pt x="217" y="332"/>
                    <a:pt x="228" y="320"/>
                  </a:cubicBezTo>
                  <a:cubicBezTo>
                    <a:pt x="359" y="190"/>
                    <a:pt x="359" y="190"/>
                    <a:pt x="359" y="190"/>
                  </a:cubicBezTo>
                  <a:cubicBezTo>
                    <a:pt x="369" y="179"/>
                    <a:pt x="381" y="170"/>
                    <a:pt x="393" y="162"/>
                  </a:cubicBezTo>
                  <a:cubicBezTo>
                    <a:pt x="373" y="69"/>
                    <a:pt x="292" y="0"/>
                    <a:pt x="195" y="0"/>
                  </a:cubicBezTo>
                </a:path>
              </a:pathLst>
            </a:custGeom>
            <a:solidFill>
              <a:srgbClr val="F598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44"/>
            <p:cNvSpPr>
              <a:spLocks noEditPoints="1"/>
            </p:cNvSpPr>
            <p:nvPr/>
          </p:nvSpPr>
          <p:spPr bwMode="auto">
            <a:xfrm>
              <a:off x="1693863" y="4000500"/>
              <a:ext cx="331788" cy="319087"/>
            </a:xfrm>
            <a:custGeom>
              <a:avLst/>
              <a:gdLst>
                <a:gd name="T0" fmla="*/ 335 w 513"/>
                <a:gd name="T1" fmla="*/ 177 h 494"/>
                <a:gd name="T2" fmla="*/ 279 w 513"/>
                <a:gd name="T3" fmla="*/ 184 h 494"/>
                <a:gd name="T4" fmla="*/ 95 w 513"/>
                <a:gd name="T5" fmla="*/ 184 h 494"/>
                <a:gd name="T6" fmla="*/ 53 w 513"/>
                <a:gd name="T7" fmla="*/ 180 h 494"/>
                <a:gd name="T8" fmla="*/ 77 w 513"/>
                <a:gd name="T9" fmla="*/ 436 h 494"/>
                <a:gd name="T10" fmla="*/ 218 w 513"/>
                <a:gd name="T11" fmla="*/ 494 h 494"/>
                <a:gd name="T12" fmla="*/ 331 w 513"/>
                <a:gd name="T13" fmla="*/ 460 h 494"/>
                <a:gd name="T14" fmla="*/ 327 w 513"/>
                <a:gd name="T15" fmla="*/ 419 h 494"/>
                <a:gd name="T16" fmla="*/ 327 w 513"/>
                <a:gd name="T17" fmla="*/ 234 h 494"/>
                <a:gd name="T18" fmla="*/ 335 w 513"/>
                <a:gd name="T19" fmla="*/ 177 h 494"/>
                <a:gd name="T20" fmla="*/ 486 w 513"/>
                <a:gd name="T21" fmla="*/ 0 h 494"/>
                <a:gd name="T22" fmla="*/ 480 w 513"/>
                <a:gd name="T23" fmla="*/ 34 h 494"/>
                <a:gd name="T24" fmla="*/ 513 w 513"/>
                <a:gd name="T25" fmla="*/ 28 h 494"/>
                <a:gd name="T26" fmla="*/ 500 w 513"/>
                <a:gd name="T27" fmla="*/ 13 h 494"/>
                <a:gd name="T28" fmla="*/ 486 w 51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3" h="494">
                  <a:moveTo>
                    <a:pt x="335" y="177"/>
                  </a:moveTo>
                  <a:cubicBezTo>
                    <a:pt x="317" y="181"/>
                    <a:pt x="299" y="184"/>
                    <a:pt x="279" y="184"/>
                  </a:cubicBezTo>
                  <a:cubicBezTo>
                    <a:pt x="95" y="184"/>
                    <a:pt x="95" y="184"/>
                    <a:pt x="95" y="184"/>
                  </a:cubicBezTo>
                  <a:cubicBezTo>
                    <a:pt x="81" y="184"/>
                    <a:pt x="67" y="182"/>
                    <a:pt x="53" y="180"/>
                  </a:cubicBezTo>
                  <a:cubicBezTo>
                    <a:pt x="0" y="260"/>
                    <a:pt x="8" y="367"/>
                    <a:pt x="77" y="436"/>
                  </a:cubicBezTo>
                  <a:cubicBezTo>
                    <a:pt x="116" y="474"/>
                    <a:pt x="167" y="494"/>
                    <a:pt x="218" y="494"/>
                  </a:cubicBezTo>
                  <a:cubicBezTo>
                    <a:pt x="257" y="494"/>
                    <a:pt x="296" y="483"/>
                    <a:pt x="331" y="460"/>
                  </a:cubicBezTo>
                  <a:cubicBezTo>
                    <a:pt x="328" y="447"/>
                    <a:pt x="327" y="433"/>
                    <a:pt x="327" y="419"/>
                  </a:cubicBezTo>
                  <a:cubicBezTo>
                    <a:pt x="327" y="234"/>
                    <a:pt x="327" y="234"/>
                    <a:pt x="327" y="234"/>
                  </a:cubicBezTo>
                  <a:cubicBezTo>
                    <a:pt x="327" y="214"/>
                    <a:pt x="329" y="195"/>
                    <a:pt x="335" y="177"/>
                  </a:cubicBezTo>
                  <a:moveTo>
                    <a:pt x="486" y="0"/>
                  </a:moveTo>
                  <a:cubicBezTo>
                    <a:pt x="484" y="11"/>
                    <a:pt x="482" y="23"/>
                    <a:pt x="480" y="34"/>
                  </a:cubicBezTo>
                  <a:cubicBezTo>
                    <a:pt x="490" y="31"/>
                    <a:pt x="502" y="29"/>
                    <a:pt x="513" y="28"/>
                  </a:cubicBezTo>
                  <a:cubicBezTo>
                    <a:pt x="509" y="23"/>
                    <a:pt x="505" y="18"/>
                    <a:pt x="500" y="13"/>
                  </a:cubicBezTo>
                  <a:cubicBezTo>
                    <a:pt x="495" y="8"/>
                    <a:pt x="490" y="4"/>
                    <a:pt x="486" y="0"/>
                  </a:cubicBezTo>
                </a:path>
              </a:pathLst>
            </a:custGeom>
            <a:solidFill>
              <a:srgbClr val="A28D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45"/>
            <p:cNvSpPr/>
            <p:nvPr/>
          </p:nvSpPr>
          <p:spPr bwMode="auto">
            <a:xfrm>
              <a:off x="1728788" y="3989388"/>
              <a:ext cx="279400" cy="130175"/>
            </a:xfrm>
            <a:custGeom>
              <a:avLst/>
              <a:gdLst>
                <a:gd name="T0" fmla="*/ 407 w 433"/>
                <a:gd name="T1" fmla="*/ 0 h 202"/>
                <a:gd name="T2" fmla="*/ 305 w 433"/>
                <a:gd name="T3" fmla="*/ 27 h 202"/>
                <a:gd name="T4" fmla="*/ 203 w 433"/>
                <a:gd name="T5" fmla="*/ 0 h 202"/>
                <a:gd name="T6" fmla="*/ 158 w 433"/>
                <a:gd name="T7" fmla="*/ 34 h 202"/>
                <a:gd name="T8" fmla="*/ 27 w 433"/>
                <a:gd name="T9" fmla="*/ 165 h 202"/>
                <a:gd name="T10" fmla="*/ 0 w 433"/>
                <a:gd name="T11" fmla="*/ 198 h 202"/>
                <a:gd name="T12" fmla="*/ 42 w 433"/>
                <a:gd name="T13" fmla="*/ 202 h 202"/>
                <a:gd name="T14" fmla="*/ 226 w 433"/>
                <a:gd name="T15" fmla="*/ 202 h 202"/>
                <a:gd name="T16" fmla="*/ 282 w 433"/>
                <a:gd name="T17" fmla="*/ 195 h 202"/>
                <a:gd name="T18" fmla="*/ 427 w 433"/>
                <a:gd name="T19" fmla="*/ 52 h 202"/>
                <a:gd name="T20" fmla="*/ 433 w 433"/>
                <a:gd name="T21" fmla="*/ 18 h 202"/>
                <a:gd name="T22" fmla="*/ 407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407" y="0"/>
                  </a:moveTo>
                  <a:cubicBezTo>
                    <a:pt x="376" y="18"/>
                    <a:pt x="341" y="27"/>
                    <a:pt x="305" y="27"/>
                  </a:cubicBezTo>
                  <a:cubicBezTo>
                    <a:pt x="270" y="27"/>
                    <a:pt x="234" y="18"/>
                    <a:pt x="203" y="0"/>
                  </a:cubicBezTo>
                  <a:cubicBezTo>
                    <a:pt x="187" y="9"/>
                    <a:pt x="171" y="21"/>
                    <a:pt x="158" y="34"/>
                  </a:cubicBezTo>
                  <a:cubicBezTo>
                    <a:pt x="27" y="165"/>
                    <a:pt x="27" y="165"/>
                    <a:pt x="27" y="165"/>
                  </a:cubicBezTo>
                  <a:cubicBezTo>
                    <a:pt x="17" y="175"/>
                    <a:pt x="8" y="186"/>
                    <a:pt x="0" y="198"/>
                  </a:cubicBezTo>
                  <a:cubicBezTo>
                    <a:pt x="14" y="200"/>
                    <a:pt x="28" y="202"/>
                    <a:pt x="42" y="202"/>
                  </a:cubicBezTo>
                  <a:cubicBezTo>
                    <a:pt x="226" y="202"/>
                    <a:pt x="226" y="202"/>
                    <a:pt x="226" y="202"/>
                  </a:cubicBezTo>
                  <a:cubicBezTo>
                    <a:pt x="246" y="202"/>
                    <a:pt x="264" y="199"/>
                    <a:pt x="282" y="195"/>
                  </a:cubicBezTo>
                  <a:cubicBezTo>
                    <a:pt x="301" y="124"/>
                    <a:pt x="357" y="69"/>
                    <a:pt x="427" y="52"/>
                  </a:cubicBezTo>
                  <a:cubicBezTo>
                    <a:pt x="429" y="41"/>
                    <a:pt x="431" y="29"/>
                    <a:pt x="433" y="18"/>
                  </a:cubicBezTo>
                  <a:cubicBezTo>
                    <a:pt x="424" y="11"/>
                    <a:pt x="416" y="5"/>
                    <a:pt x="407" y="0"/>
                  </a:cubicBezTo>
                </a:path>
              </a:pathLst>
            </a:custGeom>
            <a:solidFill>
              <a:srgbClr val="844C8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Freeform 46"/>
            <p:cNvSpPr/>
            <p:nvPr/>
          </p:nvSpPr>
          <p:spPr bwMode="auto">
            <a:xfrm>
              <a:off x="1905000" y="4017963"/>
              <a:ext cx="130175" cy="279400"/>
            </a:xfrm>
            <a:custGeom>
              <a:avLst/>
              <a:gdLst>
                <a:gd name="T0" fmla="*/ 186 w 201"/>
                <a:gd name="T1" fmla="*/ 0 h 432"/>
                <a:gd name="T2" fmla="*/ 153 w 201"/>
                <a:gd name="T3" fmla="*/ 6 h 432"/>
                <a:gd name="T4" fmla="*/ 8 w 201"/>
                <a:gd name="T5" fmla="*/ 149 h 432"/>
                <a:gd name="T6" fmla="*/ 0 w 201"/>
                <a:gd name="T7" fmla="*/ 206 h 432"/>
                <a:gd name="T8" fmla="*/ 0 w 201"/>
                <a:gd name="T9" fmla="*/ 391 h 432"/>
                <a:gd name="T10" fmla="*/ 4 w 201"/>
                <a:gd name="T11" fmla="*/ 432 h 432"/>
                <a:gd name="T12" fmla="*/ 39 w 201"/>
                <a:gd name="T13" fmla="*/ 404 h 432"/>
                <a:gd name="T14" fmla="*/ 169 w 201"/>
                <a:gd name="T15" fmla="*/ 274 h 432"/>
                <a:gd name="T16" fmla="*/ 199 w 201"/>
                <a:gd name="T17" fmla="*/ 236 h 432"/>
                <a:gd name="T18" fmla="*/ 201 w 201"/>
                <a:gd name="T19" fmla="*/ 21 h 432"/>
                <a:gd name="T20" fmla="*/ 186 w 201"/>
                <a:gd name="T2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 h="432">
                  <a:moveTo>
                    <a:pt x="186" y="0"/>
                  </a:moveTo>
                  <a:cubicBezTo>
                    <a:pt x="175" y="1"/>
                    <a:pt x="163" y="3"/>
                    <a:pt x="153" y="6"/>
                  </a:cubicBezTo>
                  <a:cubicBezTo>
                    <a:pt x="134" y="75"/>
                    <a:pt x="78" y="130"/>
                    <a:pt x="8" y="149"/>
                  </a:cubicBezTo>
                  <a:cubicBezTo>
                    <a:pt x="2" y="167"/>
                    <a:pt x="0" y="186"/>
                    <a:pt x="0" y="206"/>
                  </a:cubicBezTo>
                  <a:cubicBezTo>
                    <a:pt x="0" y="391"/>
                    <a:pt x="0" y="391"/>
                    <a:pt x="0" y="391"/>
                  </a:cubicBezTo>
                  <a:cubicBezTo>
                    <a:pt x="0" y="405"/>
                    <a:pt x="1" y="419"/>
                    <a:pt x="4" y="432"/>
                  </a:cubicBezTo>
                  <a:cubicBezTo>
                    <a:pt x="16" y="424"/>
                    <a:pt x="28" y="415"/>
                    <a:pt x="39" y="404"/>
                  </a:cubicBezTo>
                  <a:cubicBezTo>
                    <a:pt x="169" y="274"/>
                    <a:pt x="169" y="274"/>
                    <a:pt x="169" y="274"/>
                  </a:cubicBezTo>
                  <a:cubicBezTo>
                    <a:pt x="181" y="262"/>
                    <a:pt x="191" y="249"/>
                    <a:pt x="199" y="236"/>
                  </a:cubicBezTo>
                  <a:cubicBezTo>
                    <a:pt x="159" y="169"/>
                    <a:pt x="160" y="85"/>
                    <a:pt x="201" y="21"/>
                  </a:cubicBezTo>
                  <a:cubicBezTo>
                    <a:pt x="197" y="14"/>
                    <a:pt x="192" y="7"/>
                    <a:pt x="186" y="0"/>
                  </a:cubicBezTo>
                </a:path>
              </a:pathLst>
            </a:custGeom>
            <a:solidFill>
              <a:srgbClr val="5461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Freeform 47"/>
            <p:cNvSpPr/>
            <p:nvPr/>
          </p:nvSpPr>
          <p:spPr bwMode="auto">
            <a:xfrm>
              <a:off x="1909763" y="4022725"/>
              <a:ext cx="93663" cy="92075"/>
            </a:xfrm>
            <a:custGeom>
              <a:avLst/>
              <a:gdLst>
                <a:gd name="T0" fmla="*/ 145 w 145"/>
                <a:gd name="T1" fmla="*/ 0 h 143"/>
                <a:gd name="T2" fmla="*/ 0 w 145"/>
                <a:gd name="T3" fmla="*/ 143 h 143"/>
                <a:gd name="T4" fmla="*/ 145 w 145"/>
                <a:gd name="T5" fmla="*/ 0 h 143"/>
              </a:gdLst>
              <a:ahLst/>
              <a:cxnLst>
                <a:cxn ang="0">
                  <a:pos x="T0" y="T1"/>
                </a:cxn>
                <a:cxn ang="0">
                  <a:pos x="T2" y="T3"/>
                </a:cxn>
                <a:cxn ang="0">
                  <a:pos x="T4" y="T5"/>
                </a:cxn>
              </a:cxnLst>
              <a:rect l="0" t="0" r="r" b="b"/>
              <a:pathLst>
                <a:path w="145" h="143">
                  <a:moveTo>
                    <a:pt x="145" y="0"/>
                  </a:moveTo>
                  <a:cubicBezTo>
                    <a:pt x="75" y="17"/>
                    <a:pt x="19" y="72"/>
                    <a:pt x="0" y="143"/>
                  </a:cubicBezTo>
                  <a:cubicBezTo>
                    <a:pt x="70" y="124"/>
                    <a:pt x="126" y="69"/>
                    <a:pt x="145" y="0"/>
                  </a:cubicBezTo>
                </a:path>
              </a:pathLst>
            </a:custGeom>
            <a:solidFill>
              <a:srgbClr val="4434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48"/>
            <p:cNvSpPr>
              <a:spLocks noEditPoints="1"/>
            </p:cNvSpPr>
            <p:nvPr/>
          </p:nvSpPr>
          <p:spPr bwMode="auto">
            <a:xfrm>
              <a:off x="2047875" y="3663950"/>
              <a:ext cx="328613" cy="317500"/>
            </a:xfrm>
            <a:custGeom>
              <a:avLst/>
              <a:gdLst>
                <a:gd name="T0" fmla="*/ 25 w 510"/>
                <a:gd name="T1" fmla="*/ 465 h 491"/>
                <a:gd name="T2" fmla="*/ 0 w 510"/>
                <a:gd name="T3" fmla="*/ 469 h 491"/>
                <a:gd name="T4" fmla="*/ 11 w 510"/>
                <a:gd name="T5" fmla="*/ 481 h 491"/>
                <a:gd name="T6" fmla="*/ 21 w 510"/>
                <a:gd name="T7" fmla="*/ 491 h 491"/>
                <a:gd name="T8" fmla="*/ 25 w 510"/>
                <a:gd name="T9" fmla="*/ 465 h 491"/>
                <a:gd name="T10" fmla="*/ 293 w 510"/>
                <a:gd name="T11" fmla="*/ 0 h 491"/>
                <a:gd name="T12" fmla="*/ 179 w 510"/>
                <a:gd name="T13" fmla="*/ 34 h 491"/>
                <a:gd name="T14" fmla="*/ 183 w 510"/>
                <a:gd name="T15" fmla="*/ 78 h 491"/>
                <a:gd name="T16" fmla="*/ 183 w 510"/>
                <a:gd name="T17" fmla="*/ 263 h 491"/>
                <a:gd name="T18" fmla="*/ 177 w 510"/>
                <a:gd name="T19" fmla="*/ 313 h 491"/>
                <a:gd name="T20" fmla="*/ 227 w 510"/>
                <a:gd name="T21" fmla="*/ 307 h 491"/>
                <a:gd name="T22" fmla="*/ 412 w 510"/>
                <a:gd name="T23" fmla="*/ 307 h 491"/>
                <a:gd name="T24" fmla="*/ 459 w 510"/>
                <a:gd name="T25" fmla="*/ 312 h 491"/>
                <a:gd name="T26" fmla="*/ 434 w 510"/>
                <a:gd name="T27" fmla="*/ 58 h 491"/>
                <a:gd name="T28" fmla="*/ 293 w 510"/>
                <a:gd name="T29"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1">
                  <a:moveTo>
                    <a:pt x="25" y="465"/>
                  </a:moveTo>
                  <a:cubicBezTo>
                    <a:pt x="17" y="467"/>
                    <a:pt x="8" y="468"/>
                    <a:pt x="0" y="469"/>
                  </a:cubicBezTo>
                  <a:cubicBezTo>
                    <a:pt x="3" y="473"/>
                    <a:pt x="7" y="477"/>
                    <a:pt x="11" y="481"/>
                  </a:cubicBezTo>
                  <a:cubicBezTo>
                    <a:pt x="14" y="484"/>
                    <a:pt x="18" y="487"/>
                    <a:pt x="21" y="491"/>
                  </a:cubicBezTo>
                  <a:cubicBezTo>
                    <a:pt x="22" y="482"/>
                    <a:pt x="23" y="473"/>
                    <a:pt x="25" y="465"/>
                  </a:cubicBezTo>
                  <a:moveTo>
                    <a:pt x="293" y="0"/>
                  </a:moveTo>
                  <a:cubicBezTo>
                    <a:pt x="253" y="0"/>
                    <a:pt x="213" y="11"/>
                    <a:pt x="179" y="34"/>
                  </a:cubicBezTo>
                  <a:cubicBezTo>
                    <a:pt x="182" y="48"/>
                    <a:pt x="183" y="63"/>
                    <a:pt x="183" y="78"/>
                  </a:cubicBezTo>
                  <a:cubicBezTo>
                    <a:pt x="183" y="263"/>
                    <a:pt x="183" y="263"/>
                    <a:pt x="183" y="263"/>
                  </a:cubicBezTo>
                  <a:cubicBezTo>
                    <a:pt x="183" y="280"/>
                    <a:pt x="181" y="297"/>
                    <a:pt x="177" y="313"/>
                  </a:cubicBezTo>
                  <a:cubicBezTo>
                    <a:pt x="193" y="309"/>
                    <a:pt x="210" y="307"/>
                    <a:pt x="227" y="307"/>
                  </a:cubicBezTo>
                  <a:cubicBezTo>
                    <a:pt x="412" y="307"/>
                    <a:pt x="412" y="307"/>
                    <a:pt x="412" y="307"/>
                  </a:cubicBezTo>
                  <a:cubicBezTo>
                    <a:pt x="428" y="307"/>
                    <a:pt x="444" y="308"/>
                    <a:pt x="459" y="312"/>
                  </a:cubicBezTo>
                  <a:cubicBezTo>
                    <a:pt x="510" y="232"/>
                    <a:pt x="502" y="126"/>
                    <a:pt x="434" y="58"/>
                  </a:cubicBezTo>
                  <a:cubicBezTo>
                    <a:pt x="395" y="19"/>
                    <a:pt x="344" y="0"/>
                    <a:pt x="293" y="0"/>
                  </a:cubicBezTo>
                </a:path>
              </a:pathLst>
            </a:custGeom>
            <a:solidFill>
              <a:srgbClr val="E6D4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49"/>
            <p:cNvSpPr/>
            <p:nvPr/>
          </p:nvSpPr>
          <p:spPr bwMode="auto">
            <a:xfrm>
              <a:off x="2060575" y="3862388"/>
              <a:ext cx="284163" cy="131762"/>
            </a:xfrm>
            <a:custGeom>
              <a:avLst/>
              <a:gdLst>
                <a:gd name="T0" fmla="*/ 391 w 438"/>
                <a:gd name="T1" fmla="*/ 0 h 202"/>
                <a:gd name="T2" fmla="*/ 206 w 438"/>
                <a:gd name="T3" fmla="*/ 0 h 202"/>
                <a:gd name="T4" fmla="*/ 156 w 438"/>
                <a:gd name="T5" fmla="*/ 6 h 202"/>
                <a:gd name="T6" fmla="*/ 4 w 438"/>
                <a:gd name="T7" fmla="*/ 158 h 202"/>
                <a:gd name="T8" fmla="*/ 0 w 438"/>
                <a:gd name="T9" fmla="*/ 184 h 202"/>
                <a:gd name="T10" fmla="*/ 23 w 438"/>
                <a:gd name="T11" fmla="*/ 200 h 202"/>
                <a:gd name="T12" fmla="*/ 128 w 438"/>
                <a:gd name="T13" fmla="*/ 171 h 202"/>
                <a:gd name="T14" fmla="*/ 238 w 438"/>
                <a:gd name="T15" fmla="*/ 202 h 202"/>
                <a:gd name="T16" fmla="*/ 279 w 438"/>
                <a:gd name="T17" fmla="*/ 170 h 202"/>
                <a:gd name="T18" fmla="*/ 409 w 438"/>
                <a:gd name="T19" fmla="*/ 40 h 202"/>
                <a:gd name="T20" fmla="*/ 438 w 438"/>
                <a:gd name="T21" fmla="*/ 5 h 202"/>
                <a:gd name="T22" fmla="*/ 391 w 438"/>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8" h="202">
                  <a:moveTo>
                    <a:pt x="391" y="0"/>
                  </a:moveTo>
                  <a:cubicBezTo>
                    <a:pt x="206" y="0"/>
                    <a:pt x="206" y="0"/>
                    <a:pt x="206" y="0"/>
                  </a:cubicBezTo>
                  <a:cubicBezTo>
                    <a:pt x="189" y="0"/>
                    <a:pt x="172" y="2"/>
                    <a:pt x="156" y="6"/>
                  </a:cubicBezTo>
                  <a:cubicBezTo>
                    <a:pt x="138" y="81"/>
                    <a:pt x="79" y="141"/>
                    <a:pt x="4" y="158"/>
                  </a:cubicBezTo>
                  <a:cubicBezTo>
                    <a:pt x="2" y="166"/>
                    <a:pt x="1" y="175"/>
                    <a:pt x="0" y="184"/>
                  </a:cubicBezTo>
                  <a:cubicBezTo>
                    <a:pt x="7" y="190"/>
                    <a:pt x="15" y="195"/>
                    <a:pt x="23" y="200"/>
                  </a:cubicBezTo>
                  <a:cubicBezTo>
                    <a:pt x="55" y="181"/>
                    <a:pt x="91" y="171"/>
                    <a:pt x="128" y="171"/>
                  </a:cubicBezTo>
                  <a:cubicBezTo>
                    <a:pt x="166" y="171"/>
                    <a:pt x="204" y="181"/>
                    <a:pt x="238" y="202"/>
                  </a:cubicBezTo>
                  <a:cubicBezTo>
                    <a:pt x="253" y="194"/>
                    <a:pt x="266" y="183"/>
                    <a:pt x="279" y="170"/>
                  </a:cubicBezTo>
                  <a:cubicBezTo>
                    <a:pt x="409" y="40"/>
                    <a:pt x="409" y="40"/>
                    <a:pt x="409" y="40"/>
                  </a:cubicBezTo>
                  <a:cubicBezTo>
                    <a:pt x="420" y="29"/>
                    <a:pt x="430" y="17"/>
                    <a:pt x="438" y="5"/>
                  </a:cubicBezTo>
                  <a:cubicBezTo>
                    <a:pt x="423" y="1"/>
                    <a:pt x="407" y="0"/>
                    <a:pt x="391" y="0"/>
                  </a:cubicBezTo>
                </a:path>
              </a:pathLst>
            </a:custGeom>
            <a:solidFill>
              <a:srgbClr val="ADB3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50"/>
            <p:cNvSpPr/>
            <p:nvPr/>
          </p:nvSpPr>
          <p:spPr bwMode="auto">
            <a:xfrm>
              <a:off x="2033588" y="3686175"/>
              <a:ext cx="131763" cy="280987"/>
            </a:xfrm>
            <a:custGeom>
              <a:avLst/>
              <a:gdLst>
                <a:gd name="T0" fmla="*/ 200 w 204"/>
                <a:gd name="T1" fmla="*/ 0 h 435"/>
                <a:gd name="T2" fmla="*/ 166 w 204"/>
                <a:gd name="T3" fmla="*/ 28 h 435"/>
                <a:gd name="T4" fmla="*/ 35 w 204"/>
                <a:gd name="T5" fmla="*/ 158 h 435"/>
                <a:gd name="T6" fmla="*/ 6 w 204"/>
                <a:gd name="T7" fmla="*/ 195 h 435"/>
                <a:gd name="T8" fmla="*/ 0 w 204"/>
                <a:gd name="T9" fmla="*/ 405 h 435"/>
                <a:gd name="T10" fmla="*/ 21 w 204"/>
                <a:gd name="T11" fmla="*/ 435 h 435"/>
                <a:gd name="T12" fmla="*/ 46 w 204"/>
                <a:gd name="T13" fmla="*/ 431 h 435"/>
                <a:gd name="T14" fmla="*/ 198 w 204"/>
                <a:gd name="T15" fmla="*/ 279 h 435"/>
                <a:gd name="T16" fmla="*/ 204 w 204"/>
                <a:gd name="T17" fmla="*/ 229 h 435"/>
                <a:gd name="T18" fmla="*/ 204 w 204"/>
                <a:gd name="T19" fmla="*/ 44 h 435"/>
                <a:gd name="T20" fmla="*/ 200 w 20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5">
                  <a:moveTo>
                    <a:pt x="200" y="0"/>
                  </a:moveTo>
                  <a:cubicBezTo>
                    <a:pt x="188" y="8"/>
                    <a:pt x="176" y="17"/>
                    <a:pt x="166" y="28"/>
                  </a:cubicBezTo>
                  <a:cubicBezTo>
                    <a:pt x="35" y="158"/>
                    <a:pt x="35" y="158"/>
                    <a:pt x="35" y="158"/>
                  </a:cubicBezTo>
                  <a:cubicBezTo>
                    <a:pt x="24" y="170"/>
                    <a:pt x="14" y="182"/>
                    <a:pt x="6" y="195"/>
                  </a:cubicBezTo>
                  <a:cubicBezTo>
                    <a:pt x="42" y="261"/>
                    <a:pt x="40" y="342"/>
                    <a:pt x="0" y="405"/>
                  </a:cubicBezTo>
                  <a:cubicBezTo>
                    <a:pt x="6" y="415"/>
                    <a:pt x="13" y="425"/>
                    <a:pt x="21" y="435"/>
                  </a:cubicBezTo>
                  <a:cubicBezTo>
                    <a:pt x="29" y="434"/>
                    <a:pt x="38" y="433"/>
                    <a:pt x="46" y="431"/>
                  </a:cubicBezTo>
                  <a:cubicBezTo>
                    <a:pt x="63" y="356"/>
                    <a:pt x="123" y="297"/>
                    <a:pt x="198" y="279"/>
                  </a:cubicBezTo>
                  <a:cubicBezTo>
                    <a:pt x="202" y="263"/>
                    <a:pt x="204" y="246"/>
                    <a:pt x="204" y="229"/>
                  </a:cubicBezTo>
                  <a:cubicBezTo>
                    <a:pt x="204" y="44"/>
                    <a:pt x="204" y="44"/>
                    <a:pt x="204" y="44"/>
                  </a:cubicBezTo>
                  <a:cubicBezTo>
                    <a:pt x="204" y="29"/>
                    <a:pt x="203" y="14"/>
                    <a:pt x="200" y="0"/>
                  </a:cubicBezTo>
                </a:path>
              </a:pathLst>
            </a:custGeom>
            <a:solidFill>
              <a:srgbClr val="E6831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51"/>
            <p:cNvSpPr/>
            <p:nvPr/>
          </p:nvSpPr>
          <p:spPr bwMode="auto">
            <a:xfrm>
              <a:off x="2063750" y="3867150"/>
              <a:ext cx="98425" cy="98425"/>
            </a:xfrm>
            <a:custGeom>
              <a:avLst/>
              <a:gdLst>
                <a:gd name="T0" fmla="*/ 152 w 152"/>
                <a:gd name="T1" fmla="*/ 0 h 152"/>
                <a:gd name="T2" fmla="*/ 0 w 152"/>
                <a:gd name="T3" fmla="*/ 152 h 152"/>
                <a:gd name="T4" fmla="*/ 152 w 152"/>
                <a:gd name="T5" fmla="*/ 0 h 152"/>
              </a:gdLst>
              <a:ahLst/>
              <a:cxnLst>
                <a:cxn ang="0">
                  <a:pos x="T0" y="T1"/>
                </a:cxn>
                <a:cxn ang="0">
                  <a:pos x="T2" y="T3"/>
                </a:cxn>
                <a:cxn ang="0">
                  <a:pos x="T4" y="T5"/>
                </a:cxn>
              </a:cxnLst>
              <a:rect l="0" t="0" r="r" b="b"/>
              <a:pathLst>
                <a:path w="152" h="152">
                  <a:moveTo>
                    <a:pt x="152" y="0"/>
                  </a:moveTo>
                  <a:cubicBezTo>
                    <a:pt x="77" y="18"/>
                    <a:pt x="17" y="77"/>
                    <a:pt x="0" y="152"/>
                  </a:cubicBezTo>
                  <a:cubicBezTo>
                    <a:pt x="75" y="135"/>
                    <a:pt x="134" y="75"/>
                    <a:pt x="152" y="0"/>
                  </a:cubicBezTo>
                </a:path>
              </a:pathLst>
            </a:custGeom>
            <a:solidFill>
              <a:srgbClr val="AD6E0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Freeform 52"/>
            <p:cNvSpPr>
              <a:spLocks noEditPoints="1"/>
            </p:cNvSpPr>
            <p:nvPr/>
          </p:nvSpPr>
          <p:spPr bwMode="auto">
            <a:xfrm>
              <a:off x="1693863" y="3657600"/>
              <a:ext cx="325438" cy="319087"/>
            </a:xfrm>
            <a:custGeom>
              <a:avLst/>
              <a:gdLst>
                <a:gd name="T0" fmla="*/ 483 w 503"/>
                <a:gd name="T1" fmla="*/ 474 h 494"/>
                <a:gd name="T2" fmla="*/ 486 w 503"/>
                <a:gd name="T3" fmla="*/ 494 h 494"/>
                <a:gd name="T4" fmla="*/ 500 w 503"/>
                <a:gd name="T5" fmla="*/ 481 h 494"/>
                <a:gd name="T6" fmla="*/ 503 w 503"/>
                <a:gd name="T7" fmla="*/ 478 h 494"/>
                <a:gd name="T8" fmla="*/ 483 w 503"/>
                <a:gd name="T9" fmla="*/ 474 h 494"/>
                <a:gd name="T10" fmla="*/ 218 w 503"/>
                <a:gd name="T11" fmla="*/ 0 h 494"/>
                <a:gd name="T12" fmla="*/ 77 w 503"/>
                <a:gd name="T13" fmla="*/ 58 h 494"/>
                <a:gd name="T14" fmla="*/ 53 w 503"/>
                <a:gd name="T15" fmla="*/ 314 h 494"/>
                <a:gd name="T16" fmla="*/ 95 w 503"/>
                <a:gd name="T17" fmla="*/ 310 h 494"/>
                <a:gd name="T18" fmla="*/ 279 w 503"/>
                <a:gd name="T19" fmla="*/ 310 h 494"/>
                <a:gd name="T20" fmla="*/ 331 w 503"/>
                <a:gd name="T21" fmla="*/ 316 h 494"/>
                <a:gd name="T22" fmla="*/ 327 w 503"/>
                <a:gd name="T23" fmla="*/ 273 h 494"/>
                <a:gd name="T24" fmla="*/ 327 w 503"/>
                <a:gd name="T25" fmla="*/ 88 h 494"/>
                <a:gd name="T26" fmla="*/ 333 w 503"/>
                <a:gd name="T27" fmla="*/ 35 h 494"/>
                <a:gd name="T28" fmla="*/ 218 w 503"/>
                <a:gd name="T2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494">
                  <a:moveTo>
                    <a:pt x="483" y="474"/>
                  </a:moveTo>
                  <a:cubicBezTo>
                    <a:pt x="484" y="481"/>
                    <a:pt x="485" y="487"/>
                    <a:pt x="486" y="494"/>
                  </a:cubicBezTo>
                  <a:cubicBezTo>
                    <a:pt x="490" y="490"/>
                    <a:pt x="495" y="486"/>
                    <a:pt x="500" y="481"/>
                  </a:cubicBezTo>
                  <a:cubicBezTo>
                    <a:pt x="501" y="480"/>
                    <a:pt x="502" y="479"/>
                    <a:pt x="503" y="478"/>
                  </a:cubicBezTo>
                  <a:cubicBezTo>
                    <a:pt x="496" y="477"/>
                    <a:pt x="489" y="476"/>
                    <a:pt x="483" y="474"/>
                  </a:cubicBezTo>
                  <a:moveTo>
                    <a:pt x="218" y="0"/>
                  </a:moveTo>
                  <a:cubicBezTo>
                    <a:pt x="167" y="0"/>
                    <a:pt x="116" y="20"/>
                    <a:pt x="77" y="58"/>
                  </a:cubicBezTo>
                  <a:cubicBezTo>
                    <a:pt x="8" y="127"/>
                    <a:pt x="0" y="234"/>
                    <a:pt x="53" y="314"/>
                  </a:cubicBezTo>
                  <a:cubicBezTo>
                    <a:pt x="67" y="312"/>
                    <a:pt x="81" y="310"/>
                    <a:pt x="95" y="310"/>
                  </a:cubicBezTo>
                  <a:cubicBezTo>
                    <a:pt x="279" y="310"/>
                    <a:pt x="279" y="310"/>
                    <a:pt x="279" y="310"/>
                  </a:cubicBezTo>
                  <a:cubicBezTo>
                    <a:pt x="297" y="310"/>
                    <a:pt x="315" y="312"/>
                    <a:pt x="331" y="316"/>
                  </a:cubicBezTo>
                  <a:cubicBezTo>
                    <a:pt x="328" y="302"/>
                    <a:pt x="327" y="288"/>
                    <a:pt x="327" y="273"/>
                  </a:cubicBezTo>
                  <a:cubicBezTo>
                    <a:pt x="327" y="88"/>
                    <a:pt x="327" y="88"/>
                    <a:pt x="327" y="88"/>
                  </a:cubicBezTo>
                  <a:cubicBezTo>
                    <a:pt x="327" y="70"/>
                    <a:pt x="329" y="52"/>
                    <a:pt x="333" y="35"/>
                  </a:cubicBezTo>
                  <a:cubicBezTo>
                    <a:pt x="298" y="12"/>
                    <a:pt x="258" y="0"/>
                    <a:pt x="218" y="0"/>
                  </a:cubicBezTo>
                </a:path>
              </a:pathLst>
            </a:custGeom>
            <a:solidFill>
              <a:srgbClr val="E37C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6" name="Freeform 53"/>
            <p:cNvSpPr/>
            <p:nvPr/>
          </p:nvSpPr>
          <p:spPr bwMode="auto">
            <a:xfrm>
              <a:off x="1728788" y="3857625"/>
              <a:ext cx="279400" cy="131762"/>
            </a:xfrm>
            <a:custGeom>
              <a:avLst/>
              <a:gdLst>
                <a:gd name="T0" fmla="*/ 226 w 433"/>
                <a:gd name="T1" fmla="*/ 0 h 202"/>
                <a:gd name="T2" fmla="*/ 42 w 433"/>
                <a:gd name="T3" fmla="*/ 0 h 202"/>
                <a:gd name="T4" fmla="*/ 0 w 433"/>
                <a:gd name="T5" fmla="*/ 4 h 202"/>
                <a:gd name="T6" fmla="*/ 27 w 433"/>
                <a:gd name="T7" fmla="*/ 37 h 202"/>
                <a:gd name="T8" fmla="*/ 158 w 433"/>
                <a:gd name="T9" fmla="*/ 168 h 202"/>
                <a:gd name="T10" fmla="*/ 203 w 433"/>
                <a:gd name="T11" fmla="*/ 202 h 202"/>
                <a:gd name="T12" fmla="*/ 305 w 433"/>
                <a:gd name="T13" fmla="*/ 175 h 202"/>
                <a:gd name="T14" fmla="*/ 407 w 433"/>
                <a:gd name="T15" fmla="*/ 202 h 202"/>
                <a:gd name="T16" fmla="*/ 433 w 433"/>
                <a:gd name="T17" fmla="*/ 184 h 202"/>
                <a:gd name="T18" fmla="*/ 430 w 433"/>
                <a:gd name="T19" fmla="*/ 164 h 202"/>
                <a:gd name="T20" fmla="*/ 278 w 433"/>
                <a:gd name="T21" fmla="*/ 6 h 202"/>
                <a:gd name="T22" fmla="*/ 226 w 433"/>
                <a:gd name="T2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202">
                  <a:moveTo>
                    <a:pt x="226" y="0"/>
                  </a:moveTo>
                  <a:cubicBezTo>
                    <a:pt x="42" y="0"/>
                    <a:pt x="42" y="0"/>
                    <a:pt x="42" y="0"/>
                  </a:cubicBezTo>
                  <a:cubicBezTo>
                    <a:pt x="28" y="0"/>
                    <a:pt x="14" y="2"/>
                    <a:pt x="0" y="4"/>
                  </a:cubicBezTo>
                  <a:cubicBezTo>
                    <a:pt x="8" y="16"/>
                    <a:pt x="17" y="27"/>
                    <a:pt x="27" y="37"/>
                  </a:cubicBezTo>
                  <a:cubicBezTo>
                    <a:pt x="158" y="168"/>
                    <a:pt x="158" y="168"/>
                    <a:pt x="158" y="168"/>
                  </a:cubicBezTo>
                  <a:cubicBezTo>
                    <a:pt x="171" y="181"/>
                    <a:pt x="186" y="193"/>
                    <a:pt x="203" y="202"/>
                  </a:cubicBezTo>
                  <a:cubicBezTo>
                    <a:pt x="234" y="184"/>
                    <a:pt x="270" y="175"/>
                    <a:pt x="305" y="175"/>
                  </a:cubicBezTo>
                  <a:cubicBezTo>
                    <a:pt x="341" y="175"/>
                    <a:pt x="376" y="184"/>
                    <a:pt x="407" y="202"/>
                  </a:cubicBezTo>
                  <a:cubicBezTo>
                    <a:pt x="416" y="197"/>
                    <a:pt x="424" y="191"/>
                    <a:pt x="433" y="184"/>
                  </a:cubicBezTo>
                  <a:cubicBezTo>
                    <a:pt x="432" y="177"/>
                    <a:pt x="431" y="171"/>
                    <a:pt x="430" y="164"/>
                  </a:cubicBezTo>
                  <a:cubicBezTo>
                    <a:pt x="354" y="146"/>
                    <a:pt x="294" y="85"/>
                    <a:pt x="278" y="6"/>
                  </a:cubicBezTo>
                  <a:cubicBezTo>
                    <a:pt x="262" y="2"/>
                    <a:pt x="244" y="0"/>
                    <a:pt x="226" y="0"/>
                  </a:cubicBezTo>
                </a:path>
              </a:pathLst>
            </a:custGeom>
            <a:solidFill>
              <a:srgbClr val="B942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Freeform 54"/>
            <p:cNvSpPr/>
            <p:nvPr/>
          </p:nvSpPr>
          <p:spPr bwMode="auto">
            <a:xfrm>
              <a:off x="1905000" y="3679825"/>
              <a:ext cx="133350" cy="287337"/>
            </a:xfrm>
            <a:custGeom>
              <a:avLst/>
              <a:gdLst>
                <a:gd name="T0" fmla="*/ 6 w 205"/>
                <a:gd name="T1" fmla="*/ 0 h 443"/>
                <a:gd name="T2" fmla="*/ 0 w 205"/>
                <a:gd name="T3" fmla="*/ 53 h 443"/>
                <a:gd name="T4" fmla="*/ 0 w 205"/>
                <a:gd name="T5" fmla="*/ 238 h 443"/>
                <a:gd name="T6" fmla="*/ 4 w 205"/>
                <a:gd name="T7" fmla="*/ 281 h 443"/>
                <a:gd name="T8" fmla="*/ 156 w 205"/>
                <a:gd name="T9" fmla="*/ 439 h 443"/>
                <a:gd name="T10" fmla="*/ 176 w 205"/>
                <a:gd name="T11" fmla="*/ 443 h 443"/>
                <a:gd name="T12" fmla="*/ 199 w 205"/>
                <a:gd name="T13" fmla="*/ 414 h 443"/>
                <a:gd name="T14" fmla="*/ 205 w 205"/>
                <a:gd name="T15" fmla="*/ 204 h 443"/>
                <a:gd name="T16" fmla="*/ 169 w 205"/>
                <a:gd name="T17" fmla="*/ 157 h 443"/>
                <a:gd name="T18" fmla="*/ 39 w 205"/>
                <a:gd name="T19" fmla="*/ 27 h 443"/>
                <a:gd name="T20" fmla="*/ 6 w 205"/>
                <a:gd name="T21"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5" h="443">
                  <a:moveTo>
                    <a:pt x="6" y="0"/>
                  </a:moveTo>
                  <a:cubicBezTo>
                    <a:pt x="2" y="17"/>
                    <a:pt x="0" y="35"/>
                    <a:pt x="0" y="53"/>
                  </a:cubicBezTo>
                  <a:cubicBezTo>
                    <a:pt x="0" y="238"/>
                    <a:pt x="0" y="238"/>
                    <a:pt x="0" y="238"/>
                  </a:cubicBezTo>
                  <a:cubicBezTo>
                    <a:pt x="0" y="253"/>
                    <a:pt x="1" y="267"/>
                    <a:pt x="4" y="281"/>
                  </a:cubicBezTo>
                  <a:cubicBezTo>
                    <a:pt x="81" y="301"/>
                    <a:pt x="141" y="362"/>
                    <a:pt x="156" y="439"/>
                  </a:cubicBezTo>
                  <a:cubicBezTo>
                    <a:pt x="162" y="441"/>
                    <a:pt x="169" y="442"/>
                    <a:pt x="176" y="443"/>
                  </a:cubicBezTo>
                  <a:cubicBezTo>
                    <a:pt x="185" y="434"/>
                    <a:pt x="192" y="424"/>
                    <a:pt x="199" y="414"/>
                  </a:cubicBezTo>
                  <a:cubicBezTo>
                    <a:pt x="162" y="350"/>
                    <a:pt x="164" y="269"/>
                    <a:pt x="205" y="204"/>
                  </a:cubicBezTo>
                  <a:cubicBezTo>
                    <a:pt x="195" y="187"/>
                    <a:pt x="184" y="172"/>
                    <a:pt x="169" y="157"/>
                  </a:cubicBezTo>
                  <a:cubicBezTo>
                    <a:pt x="39" y="27"/>
                    <a:pt x="39" y="27"/>
                    <a:pt x="39" y="27"/>
                  </a:cubicBezTo>
                  <a:cubicBezTo>
                    <a:pt x="29" y="17"/>
                    <a:pt x="18" y="8"/>
                    <a:pt x="6" y="0"/>
                  </a:cubicBezTo>
                </a:path>
              </a:pathLst>
            </a:custGeom>
            <a:solidFill>
              <a:srgbClr val="E34C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55"/>
            <p:cNvSpPr/>
            <p:nvPr/>
          </p:nvSpPr>
          <p:spPr bwMode="auto">
            <a:xfrm>
              <a:off x="1908175" y="3862388"/>
              <a:ext cx="98425" cy="101600"/>
            </a:xfrm>
            <a:custGeom>
              <a:avLst/>
              <a:gdLst>
                <a:gd name="T0" fmla="*/ 0 w 152"/>
                <a:gd name="T1" fmla="*/ 0 h 158"/>
                <a:gd name="T2" fmla="*/ 152 w 152"/>
                <a:gd name="T3" fmla="*/ 158 h 158"/>
                <a:gd name="T4" fmla="*/ 0 w 152"/>
                <a:gd name="T5" fmla="*/ 0 h 158"/>
              </a:gdLst>
              <a:ahLst/>
              <a:cxnLst>
                <a:cxn ang="0">
                  <a:pos x="T0" y="T1"/>
                </a:cxn>
                <a:cxn ang="0">
                  <a:pos x="T2" y="T3"/>
                </a:cxn>
                <a:cxn ang="0">
                  <a:pos x="T4" y="T5"/>
                </a:cxn>
              </a:cxnLst>
              <a:rect l="0" t="0" r="r" b="b"/>
              <a:pathLst>
                <a:path w="152" h="158">
                  <a:moveTo>
                    <a:pt x="0" y="0"/>
                  </a:moveTo>
                  <a:cubicBezTo>
                    <a:pt x="16" y="79"/>
                    <a:pt x="76" y="140"/>
                    <a:pt x="152" y="158"/>
                  </a:cubicBezTo>
                  <a:cubicBezTo>
                    <a:pt x="137" y="81"/>
                    <a:pt x="77" y="20"/>
                    <a:pt x="0" y="0"/>
                  </a:cubicBezTo>
                </a:path>
              </a:pathLst>
            </a:custGeom>
            <a:solidFill>
              <a:srgbClr val="B929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56"/>
            <p:cNvSpPr/>
            <p:nvPr/>
          </p:nvSpPr>
          <p:spPr bwMode="auto">
            <a:xfrm>
              <a:off x="1858963" y="3971925"/>
              <a:ext cx="131763" cy="34925"/>
            </a:xfrm>
            <a:custGeom>
              <a:avLst/>
              <a:gdLst>
                <a:gd name="T0" fmla="*/ 102 w 204"/>
                <a:gd name="T1" fmla="*/ 0 h 54"/>
                <a:gd name="T2" fmla="*/ 0 w 204"/>
                <a:gd name="T3" fmla="*/ 27 h 54"/>
                <a:gd name="T4" fmla="*/ 102 w 204"/>
                <a:gd name="T5" fmla="*/ 54 h 54"/>
                <a:gd name="T6" fmla="*/ 204 w 204"/>
                <a:gd name="T7" fmla="*/ 27 h 54"/>
                <a:gd name="T8" fmla="*/ 102 w 204"/>
                <a:gd name="T9" fmla="*/ 0 h 54"/>
              </a:gdLst>
              <a:ahLst/>
              <a:cxnLst>
                <a:cxn ang="0">
                  <a:pos x="T0" y="T1"/>
                </a:cxn>
                <a:cxn ang="0">
                  <a:pos x="T2" y="T3"/>
                </a:cxn>
                <a:cxn ang="0">
                  <a:pos x="T4" y="T5"/>
                </a:cxn>
                <a:cxn ang="0">
                  <a:pos x="T6" y="T7"/>
                </a:cxn>
                <a:cxn ang="0">
                  <a:pos x="T8" y="T9"/>
                </a:cxn>
              </a:cxnLst>
              <a:rect l="0" t="0" r="r" b="b"/>
              <a:pathLst>
                <a:path w="204" h="54">
                  <a:moveTo>
                    <a:pt x="102" y="0"/>
                  </a:moveTo>
                  <a:cubicBezTo>
                    <a:pt x="67" y="0"/>
                    <a:pt x="31" y="9"/>
                    <a:pt x="0" y="27"/>
                  </a:cubicBezTo>
                  <a:cubicBezTo>
                    <a:pt x="31" y="45"/>
                    <a:pt x="67" y="54"/>
                    <a:pt x="102" y="54"/>
                  </a:cubicBezTo>
                  <a:cubicBezTo>
                    <a:pt x="138" y="54"/>
                    <a:pt x="173" y="45"/>
                    <a:pt x="204" y="27"/>
                  </a:cubicBezTo>
                  <a:cubicBezTo>
                    <a:pt x="173" y="9"/>
                    <a:pt x="138" y="0"/>
                    <a:pt x="102" y="0"/>
                  </a:cubicBezTo>
                </a:path>
              </a:pathLst>
            </a:custGeom>
            <a:solidFill>
              <a:srgbClr val="7A26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Freeform 57"/>
            <p:cNvSpPr/>
            <p:nvPr/>
          </p:nvSpPr>
          <p:spPr bwMode="auto">
            <a:xfrm>
              <a:off x="2009775" y="3813175"/>
              <a:ext cx="50800" cy="134937"/>
            </a:xfrm>
            <a:custGeom>
              <a:avLst/>
              <a:gdLst>
                <a:gd name="T0" fmla="*/ 43 w 79"/>
                <a:gd name="T1" fmla="*/ 0 h 210"/>
                <a:gd name="T2" fmla="*/ 37 w 79"/>
                <a:gd name="T3" fmla="*/ 210 h 210"/>
                <a:gd name="T4" fmla="*/ 43 w 79"/>
                <a:gd name="T5" fmla="*/ 0 h 210"/>
              </a:gdLst>
              <a:ahLst/>
              <a:cxnLst>
                <a:cxn ang="0">
                  <a:pos x="T0" y="T1"/>
                </a:cxn>
                <a:cxn ang="0">
                  <a:pos x="T2" y="T3"/>
                </a:cxn>
                <a:cxn ang="0">
                  <a:pos x="T4" y="T5"/>
                </a:cxn>
              </a:cxnLst>
              <a:rect l="0" t="0" r="r" b="b"/>
              <a:pathLst>
                <a:path w="79" h="210">
                  <a:moveTo>
                    <a:pt x="43" y="0"/>
                  </a:moveTo>
                  <a:cubicBezTo>
                    <a:pt x="2" y="65"/>
                    <a:pt x="0" y="146"/>
                    <a:pt x="37" y="210"/>
                  </a:cubicBezTo>
                  <a:cubicBezTo>
                    <a:pt x="77" y="147"/>
                    <a:pt x="79" y="66"/>
                    <a:pt x="43" y="0"/>
                  </a:cubicBezTo>
                </a:path>
              </a:pathLst>
            </a:custGeom>
            <a:solidFill>
              <a:srgbClr val="D541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Freeform 58"/>
            <p:cNvSpPr>
              <a:spLocks noEditPoints="1"/>
            </p:cNvSpPr>
            <p:nvPr/>
          </p:nvSpPr>
          <p:spPr bwMode="auto">
            <a:xfrm>
              <a:off x="2046288" y="4003675"/>
              <a:ext cx="328613" cy="317500"/>
            </a:xfrm>
            <a:custGeom>
              <a:avLst/>
              <a:gdLst>
                <a:gd name="T0" fmla="*/ 180 w 510"/>
                <a:gd name="T1" fmla="*/ 180 h 493"/>
                <a:gd name="T2" fmla="*/ 186 w 510"/>
                <a:gd name="T3" fmla="*/ 230 h 493"/>
                <a:gd name="T4" fmla="*/ 186 w 510"/>
                <a:gd name="T5" fmla="*/ 415 h 493"/>
                <a:gd name="T6" fmla="*/ 181 w 510"/>
                <a:gd name="T7" fmla="*/ 461 h 493"/>
                <a:gd name="T8" fmla="*/ 292 w 510"/>
                <a:gd name="T9" fmla="*/ 493 h 493"/>
                <a:gd name="T10" fmla="*/ 434 w 510"/>
                <a:gd name="T11" fmla="*/ 435 h 493"/>
                <a:gd name="T12" fmla="*/ 459 w 510"/>
                <a:gd name="T13" fmla="*/ 182 h 493"/>
                <a:gd name="T14" fmla="*/ 415 w 510"/>
                <a:gd name="T15" fmla="*/ 186 h 493"/>
                <a:gd name="T16" fmla="*/ 230 w 510"/>
                <a:gd name="T17" fmla="*/ 186 h 493"/>
                <a:gd name="T18" fmla="*/ 180 w 510"/>
                <a:gd name="T19" fmla="*/ 180 h 493"/>
                <a:gd name="T20" fmla="*/ 24 w 510"/>
                <a:gd name="T21" fmla="*/ 0 h 493"/>
                <a:gd name="T22" fmla="*/ 11 w 510"/>
                <a:gd name="T23" fmla="*/ 12 h 493"/>
                <a:gd name="T24" fmla="*/ 0 w 510"/>
                <a:gd name="T25" fmla="*/ 24 h 493"/>
                <a:gd name="T26" fmla="*/ 28 w 510"/>
                <a:gd name="T27" fmla="*/ 28 h 493"/>
                <a:gd name="T28" fmla="*/ 24 w 510"/>
                <a:gd name="T29"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493">
                  <a:moveTo>
                    <a:pt x="180" y="180"/>
                  </a:moveTo>
                  <a:cubicBezTo>
                    <a:pt x="184" y="196"/>
                    <a:pt x="186" y="213"/>
                    <a:pt x="186" y="230"/>
                  </a:cubicBezTo>
                  <a:cubicBezTo>
                    <a:pt x="186" y="415"/>
                    <a:pt x="186" y="415"/>
                    <a:pt x="186" y="415"/>
                  </a:cubicBezTo>
                  <a:cubicBezTo>
                    <a:pt x="186" y="430"/>
                    <a:pt x="185" y="446"/>
                    <a:pt x="181" y="461"/>
                  </a:cubicBezTo>
                  <a:cubicBezTo>
                    <a:pt x="215" y="482"/>
                    <a:pt x="254" y="493"/>
                    <a:pt x="292" y="493"/>
                  </a:cubicBezTo>
                  <a:cubicBezTo>
                    <a:pt x="344" y="493"/>
                    <a:pt x="395" y="474"/>
                    <a:pt x="434" y="435"/>
                  </a:cubicBezTo>
                  <a:cubicBezTo>
                    <a:pt x="502" y="367"/>
                    <a:pt x="510" y="261"/>
                    <a:pt x="459" y="182"/>
                  </a:cubicBezTo>
                  <a:cubicBezTo>
                    <a:pt x="445" y="185"/>
                    <a:pt x="430" y="186"/>
                    <a:pt x="415" y="186"/>
                  </a:cubicBezTo>
                  <a:cubicBezTo>
                    <a:pt x="230" y="186"/>
                    <a:pt x="230" y="186"/>
                    <a:pt x="230" y="186"/>
                  </a:cubicBezTo>
                  <a:cubicBezTo>
                    <a:pt x="213" y="186"/>
                    <a:pt x="196" y="184"/>
                    <a:pt x="180" y="180"/>
                  </a:cubicBezTo>
                  <a:moveTo>
                    <a:pt x="24" y="0"/>
                  </a:moveTo>
                  <a:cubicBezTo>
                    <a:pt x="19" y="4"/>
                    <a:pt x="15" y="8"/>
                    <a:pt x="11" y="12"/>
                  </a:cubicBezTo>
                  <a:cubicBezTo>
                    <a:pt x="7" y="16"/>
                    <a:pt x="3" y="20"/>
                    <a:pt x="0" y="24"/>
                  </a:cubicBezTo>
                  <a:cubicBezTo>
                    <a:pt x="9" y="25"/>
                    <a:pt x="19" y="26"/>
                    <a:pt x="28" y="28"/>
                  </a:cubicBezTo>
                  <a:cubicBezTo>
                    <a:pt x="26" y="19"/>
                    <a:pt x="25" y="10"/>
                    <a:pt x="24" y="0"/>
                  </a:cubicBezTo>
                </a:path>
              </a:pathLst>
            </a:custGeom>
            <a:solidFill>
              <a:srgbClr val="42A18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59"/>
            <p:cNvSpPr/>
            <p:nvPr/>
          </p:nvSpPr>
          <p:spPr bwMode="auto">
            <a:xfrm>
              <a:off x="2060575" y="3992563"/>
              <a:ext cx="280988" cy="130175"/>
            </a:xfrm>
            <a:custGeom>
              <a:avLst/>
              <a:gdLst>
                <a:gd name="T0" fmla="*/ 23 w 435"/>
                <a:gd name="T1" fmla="*/ 0 h 203"/>
                <a:gd name="T2" fmla="*/ 0 w 435"/>
                <a:gd name="T3" fmla="*/ 17 h 203"/>
                <a:gd name="T4" fmla="*/ 4 w 435"/>
                <a:gd name="T5" fmla="*/ 45 h 203"/>
                <a:gd name="T6" fmla="*/ 156 w 435"/>
                <a:gd name="T7" fmla="*/ 197 h 203"/>
                <a:gd name="T8" fmla="*/ 206 w 435"/>
                <a:gd name="T9" fmla="*/ 203 h 203"/>
                <a:gd name="T10" fmla="*/ 391 w 435"/>
                <a:gd name="T11" fmla="*/ 203 h 203"/>
                <a:gd name="T12" fmla="*/ 435 w 435"/>
                <a:gd name="T13" fmla="*/ 199 h 203"/>
                <a:gd name="T14" fmla="*/ 406 w 435"/>
                <a:gd name="T15" fmla="*/ 163 h 203"/>
                <a:gd name="T16" fmla="*/ 276 w 435"/>
                <a:gd name="T17" fmla="*/ 33 h 203"/>
                <a:gd name="T18" fmla="*/ 238 w 435"/>
                <a:gd name="T19" fmla="*/ 2 h 203"/>
                <a:gd name="T20" fmla="*/ 131 w 435"/>
                <a:gd name="T21" fmla="*/ 32 h 203"/>
                <a:gd name="T22" fmla="*/ 23 w 435"/>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5" h="203">
                  <a:moveTo>
                    <a:pt x="23" y="0"/>
                  </a:moveTo>
                  <a:cubicBezTo>
                    <a:pt x="15" y="5"/>
                    <a:pt x="7" y="11"/>
                    <a:pt x="0" y="17"/>
                  </a:cubicBezTo>
                  <a:cubicBezTo>
                    <a:pt x="1" y="27"/>
                    <a:pt x="2" y="36"/>
                    <a:pt x="4" y="45"/>
                  </a:cubicBezTo>
                  <a:cubicBezTo>
                    <a:pt x="79" y="62"/>
                    <a:pt x="138" y="122"/>
                    <a:pt x="156" y="197"/>
                  </a:cubicBezTo>
                  <a:cubicBezTo>
                    <a:pt x="172" y="201"/>
                    <a:pt x="189" y="203"/>
                    <a:pt x="206" y="203"/>
                  </a:cubicBezTo>
                  <a:cubicBezTo>
                    <a:pt x="391" y="203"/>
                    <a:pt x="391" y="203"/>
                    <a:pt x="391" y="203"/>
                  </a:cubicBezTo>
                  <a:cubicBezTo>
                    <a:pt x="406" y="203"/>
                    <a:pt x="421" y="202"/>
                    <a:pt x="435" y="199"/>
                  </a:cubicBezTo>
                  <a:cubicBezTo>
                    <a:pt x="427" y="186"/>
                    <a:pt x="417" y="174"/>
                    <a:pt x="406" y="163"/>
                  </a:cubicBezTo>
                  <a:cubicBezTo>
                    <a:pt x="276" y="33"/>
                    <a:pt x="276" y="33"/>
                    <a:pt x="276" y="33"/>
                  </a:cubicBezTo>
                  <a:cubicBezTo>
                    <a:pt x="264" y="21"/>
                    <a:pt x="251" y="11"/>
                    <a:pt x="238" y="2"/>
                  </a:cubicBezTo>
                  <a:cubicBezTo>
                    <a:pt x="205" y="22"/>
                    <a:pt x="168" y="32"/>
                    <a:pt x="131" y="32"/>
                  </a:cubicBezTo>
                  <a:cubicBezTo>
                    <a:pt x="93" y="32"/>
                    <a:pt x="55" y="22"/>
                    <a:pt x="23" y="0"/>
                  </a:cubicBezTo>
                </a:path>
              </a:pathLst>
            </a:custGeom>
            <a:solidFill>
              <a:srgbClr val="32881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Freeform 60"/>
            <p:cNvSpPr/>
            <p:nvPr/>
          </p:nvSpPr>
          <p:spPr bwMode="auto">
            <a:xfrm>
              <a:off x="2033588" y="4017963"/>
              <a:ext cx="131763" cy="282575"/>
            </a:xfrm>
            <a:custGeom>
              <a:avLst/>
              <a:gdLst>
                <a:gd name="T0" fmla="*/ 18 w 204"/>
                <a:gd name="T1" fmla="*/ 0 h 437"/>
                <a:gd name="T2" fmla="*/ 2 w 204"/>
                <a:gd name="T3" fmla="*/ 21 h 437"/>
                <a:gd name="T4" fmla="*/ 0 w 204"/>
                <a:gd name="T5" fmla="*/ 236 h 437"/>
                <a:gd name="T6" fmla="*/ 32 w 204"/>
                <a:gd name="T7" fmla="*/ 277 h 437"/>
                <a:gd name="T8" fmla="*/ 163 w 204"/>
                <a:gd name="T9" fmla="*/ 407 h 437"/>
                <a:gd name="T10" fmla="*/ 199 w 204"/>
                <a:gd name="T11" fmla="*/ 437 h 437"/>
                <a:gd name="T12" fmla="*/ 204 w 204"/>
                <a:gd name="T13" fmla="*/ 391 h 437"/>
                <a:gd name="T14" fmla="*/ 204 w 204"/>
                <a:gd name="T15" fmla="*/ 206 h 437"/>
                <a:gd name="T16" fmla="*/ 198 w 204"/>
                <a:gd name="T17" fmla="*/ 156 h 437"/>
                <a:gd name="T18" fmla="*/ 46 w 204"/>
                <a:gd name="T19" fmla="*/ 4 h 437"/>
                <a:gd name="T20" fmla="*/ 18 w 204"/>
                <a:gd name="T21"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 h="437">
                  <a:moveTo>
                    <a:pt x="18" y="0"/>
                  </a:moveTo>
                  <a:cubicBezTo>
                    <a:pt x="12" y="7"/>
                    <a:pt x="7" y="14"/>
                    <a:pt x="2" y="21"/>
                  </a:cubicBezTo>
                  <a:cubicBezTo>
                    <a:pt x="42" y="86"/>
                    <a:pt x="42" y="170"/>
                    <a:pt x="0" y="236"/>
                  </a:cubicBezTo>
                  <a:cubicBezTo>
                    <a:pt x="9" y="251"/>
                    <a:pt x="20" y="264"/>
                    <a:pt x="32" y="277"/>
                  </a:cubicBezTo>
                  <a:cubicBezTo>
                    <a:pt x="163" y="407"/>
                    <a:pt x="163" y="407"/>
                    <a:pt x="163" y="407"/>
                  </a:cubicBezTo>
                  <a:cubicBezTo>
                    <a:pt x="174" y="419"/>
                    <a:pt x="186" y="428"/>
                    <a:pt x="199" y="437"/>
                  </a:cubicBezTo>
                  <a:cubicBezTo>
                    <a:pt x="203" y="422"/>
                    <a:pt x="204" y="406"/>
                    <a:pt x="204" y="391"/>
                  </a:cubicBezTo>
                  <a:cubicBezTo>
                    <a:pt x="204" y="206"/>
                    <a:pt x="204" y="206"/>
                    <a:pt x="204" y="206"/>
                  </a:cubicBezTo>
                  <a:cubicBezTo>
                    <a:pt x="204" y="189"/>
                    <a:pt x="202" y="172"/>
                    <a:pt x="198" y="156"/>
                  </a:cubicBezTo>
                  <a:cubicBezTo>
                    <a:pt x="123" y="138"/>
                    <a:pt x="63" y="79"/>
                    <a:pt x="46" y="4"/>
                  </a:cubicBezTo>
                  <a:cubicBezTo>
                    <a:pt x="37" y="2"/>
                    <a:pt x="27" y="1"/>
                    <a:pt x="18" y="0"/>
                  </a:cubicBezTo>
                </a:path>
              </a:pathLst>
            </a:custGeom>
            <a:solidFill>
              <a:srgbClr val="226F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4" name="Freeform 61"/>
            <p:cNvSpPr/>
            <p:nvPr/>
          </p:nvSpPr>
          <p:spPr bwMode="auto">
            <a:xfrm>
              <a:off x="2063750" y="4021138"/>
              <a:ext cx="98425" cy="98425"/>
            </a:xfrm>
            <a:custGeom>
              <a:avLst/>
              <a:gdLst>
                <a:gd name="T0" fmla="*/ 0 w 152"/>
                <a:gd name="T1" fmla="*/ 0 h 152"/>
                <a:gd name="T2" fmla="*/ 152 w 152"/>
                <a:gd name="T3" fmla="*/ 152 h 152"/>
                <a:gd name="T4" fmla="*/ 0 w 152"/>
                <a:gd name="T5" fmla="*/ 0 h 152"/>
              </a:gdLst>
              <a:ahLst/>
              <a:cxnLst>
                <a:cxn ang="0">
                  <a:pos x="T0" y="T1"/>
                </a:cxn>
                <a:cxn ang="0">
                  <a:pos x="T2" y="T3"/>
                </a:cxn>
                <a:cxn ang="0">
                  <a:pos x="T4" y="T5"/>
                </a:cxn>
              </a:cxnLst>
              <a:rect l="0" t="0" r="r" b="b"/>
              <a:pathLst>
                <a:path w="152" h="152">
                  <a:moveTo>
                    <a:pt x="0" y="0"/>
                  </a:moveTo>
                  <a:cubicBezTo>
                    <a:pt x="17" y="75"/>
                    <a:pt x="77" y="134"/>
                    <a:pt x="152" y="152"/>
                  </a:cubicBezTo>
                  <a:cubicBezTo>
                    <a:pt x="134" y="77"/>
                    <a:pt x="75" y="17"/>
                    <a:pt x="0" y="0"/>
                  </a:cubicBezTo>
                </a:path>
              </a:pathLst>
            </a:custGeom>
            <a:solidFill>
              <a:srgbClr val="195D1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62"/>
            <p:cNvSpPr/>
            <p:nvPr/>
          </p:nvSpPr>
          <p:spPr bwMode="auto">
            <a:xfrm>
              <a:off x="2008188" y="4032250"/>
              <a:ext cx="52388" cy="139700"/>
            </a:xfrm>
            <a:custGeom>
              <a:avLst/>
              <a:gdLst>
                <a:gd name="T0" fmla="*/ 42 w 82"/>
                <a:gd name="T1" fmla="*/ 0 h 215"/>
                <a:gd name="T2" fmla="*/ 40 w 82"/>
                <a:gd name="T3" fmla="*/ 215 h 215"/>
                <a:gd name="T4" fmla="*/ 42 w 82"/>
                <a:gd name="T5" fmla="*/ 0 h 215"/>
              </a:gdLst>
              <a:ahLst/>
              <a:cxnLst>
                <a:cxn ang="0">
                  <a:pos x="T0" y="T1"/>
                </a:cxn>
                <a:cxn ang="0">
                  <a:pos x="T2" y="T3"/>
                </a:cxn>
                <a:cxn ang="0">
                  <a:pos x="T4" y="T5"/>
                </a:cxn>
              </a:cxnLst>
              <a:rect l="0" t="0" r="r" b="b"/>
              <a:pathLst>
                <a:path w="82" h="215">
                  <a:moveTo>
                    <a:pt x="42" y="0"/>
                  </a:moveTo>
                  <a:cubicBezTo>
                    <a:pt x="1" y="64"/>
                    <a:pt x="0" y="148"/>
                    <a:pt x="40" y="215"/>
                  </a:cubicBezTo>
                  <a:cubicBezTo>
                    <a:pt x="82" y="149"/>
                    <a:pt x="82" y="65"/>
                    <a:pt x="42" y="0"/>
                  </a:cubicBezTo>
                </a:path>
              </a:pathLst>
            </a:custGeom>
            <a:solidFill>
              <a:srgbClr val="163F5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Freeform 63"/>
            <p:cNvSpPr/>
            <p:nvPr/>
          </p:nvSpPr>
          <p:spPr bwMode="auto">
            <a:xfrm>
              <a:off x="2076450" y="3973513"/>
              <a:ext cx="138113" cy="39687"/>
            </a:xfrm>
            <a:custGeom>
              <a:avLst/>
              <a:gdLst>
                <a:gd name="T0" fmla="*/ 105 w 215"/>
                <a:gd name="T1" fmla="*/ 0 h 61"/>
                <a:gd name="T2" fmla="*/ 0 w 215"/>
                <a:gd name="T3" fmla="*/ 29 h 61"/>
                <a:gd name="T4" fmla="*/ 108 w 215"/>
                <a:gd name="T5" fmla="*/ 61 h 61"/>
                <a:gd name="T6" fmla="*/ 215 w 215"/>
                <a:gd name="T7" fmla="*/ 31 h 61"/>
                <a:gd name="T8" fmla="*/ 105 w 215"/>
                <a:gd name="T9" fmla="*/ 0 h 61"/>
              </a:gdLst>
              <a:ahLst/>
              <a:cxnLst>
                <a:cxn ang="0">
                  <a:pos x="T0" y="T1"/>
                </a:cxn>
                <a:cxn ang="0">
                  <a:pos x="T2" y="T3"/>
                </a:cxn>
                <a:cxn ang="0">
                  <a:pos x="T4" y="T5"/>
                </a:cxn>
                <a:cxn ang="0">
                  <a:pos x="T6" y="T7"/>
                </a:cxn>
                <a:cxn ang="0">
                  <a:pos x="T8" y="T9"/>
                </a:cxn>
              </a:cxnLst>
              <a:rect l="0" t="0" r="r" b="b"/>
              <a:pathLst>
                <a:path w="215" h="61">
                  <a:moveTo>
                    <a:pt x="105" y="0"/>
                  </a:moveTo>
                  <a:cubicBezTo>
                    <a:pt x="68" y="0"/>
                    <a:pt x="32" y="10"/>
                    <a:pt x="0" y="29"/>
                  </a:cubicBezTo>
                  <a:cubicBezTo>
                    <a:pt x="32" y="51"/>
                    <a:pt x="70" y="61"/>
                    <a:pt x="108" y="61"/>
                  </a:cubicBezTo>
                  <a:cubicBezTo>
                    <a:pt x="145" y="61"/>
                    <a:pt x="182" y="51"/>
                    <a:pt x="215" y="31"/>
                  </a:cubicBezTo>
                  <a:cubicBezTo>
                    <a:pt x="181" y="10"/>
                    <a:pt x="143" y="0"/>
                    <a:pt x="105" y="0"/>
                  </a:cubicBezTo>
                </a:path>
              </a:pathLst>
            </a:custGeom>
            <a:solidFill>
              <a:srgbClr val="2F750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27" name="组合 526"/>
          <p:cNvGrpSpPr/>
          <p:nvPr/>
        </p:nvGrpSpPr>
        <p:grpSpPr>
          <a:xfrm>
            <a:off x="4096489" y="3335385"/>
            <a:ext cx="170569" cy="170283"/>
            <a:chOff x="3711575" y="2436813"/>
            <a:chExt cx="946150" cy="944562"/>
          </a:xfrm>
        </p:grpSpPr>
        <p:sp>
          <p:nvSpPr>
            <p:cNvPr id="528" name="Freeform 5"/>
            <p:cNvSpPr/>
            <p:nvPr/>
          </p:nvSpPr>
          <p:spPr bwMode="auto">
            <a:xfrm>
              <a:off x="3713163" y="2438400"/>
              <a:ext cx="942975" cy="942975"/>
            </a:xfrm>
            <a:custGeom>
              <a:avLst/>
              <a:gdLst>
                <a:gd name="T0" fmla="*/ 1459 w 1459"/>
                <a:gd name="T1" fmla="*/ 459 h 1459"/>
                <a:gd name="T2" fmla="*/ 1458 w 1459"/>
                <a:gd name="T3" fmla="*/ 405 h 1459"/>
                <a:gd name="T4" fmla="*/ 1458 w 1459"/>
                <a:gd name="T5" fmla="*/ 362 h 1459"/>
                <a:gd name="T6" fmla="*/ 1449 w 1459"/>
                <a:gd name="T7" fmla="*/ 266 h 1459"/>
                <a:gd name="T8" fmla="*/ 1420 w 1459"/>
                <a:gd name="T9" fmla="*/ 175 h 1459"/>
                <a:gd name="T10" fmla="*/ 1362 w 1459"/>
                <a:gd name="T11" fmla="*/ 97 h 1459"/>
                <a:gd name="T12" fmla="*/ 1284 w 1459"/>
                <a:gd name="T13" fmla="*/ 39 h 1459"/>
                <a:gd name="T14" fmla="*/ 1193 w 1459"/>
                <a:gd name="T15" fmla="*/ 10 h 1459"/>
                <a:gd name="T16" fmla="*/ 1097 w 1459"/>
                <a:gd name="T17" fmla="*/ 1 h 1459"/>
                <a:gd name="T18" fmla="*/ 1054 w 1459"/>
                <a:gd name="T19" fmla="*/ 1 h 1459"/>
                <a:gd name="T20" fmla="*/ 1000 w 1459"/>
                <a:gd name="T21" fmla="*/ 0 h 1459"/>
                <a:gd name="T22" fmla="*/ 458 w 1459"/>
                <a:gd name="T23" fmla="*/ 0 h 1459"/>
                <a:gd name="T24" fmla="*/ 405 w 1459"/>
                <a:gd name="T25" fmla="*/ 1 h 1459"/>
                <a:gd name="T26" fmla="*/ 361 w 1459"/>
                <a:gd name="T27" fmla="*/ 1 h 1459"/>
                <a:gd name="T28" fmla="*/ 266 w 1459"/>
                <a:gd name="T29" fmla="*/ 10 h 1459"/>
                <a:gd name="T30" fmla="*/ 175 w 1459"/>
                <a:gd name="T31" fmla="*/ 39 h 1459"/>
                <a:gd name="T32" fmla="*/ 96 w 1459"/>
                <a:gd name="T33" fmla="*/ 97 h 1459"/>
                <a:gd name="T34" fmla="*/ 38 w 1459"/>
                <a:gd name="T35" fmla="*/ 175 h 1459"/>
                <a:gd name="T36" fmla="*/ 9 w 1459"/>
                <a:gd name="T37" fmla="*/ 266 h 1459"/>
                <a:gd name="T38" fmla="*/ 1 w 1459"/>
                <a:gd name="T39" fmla="*/ 362 h 1459"/>
                <a:gd name="T40" fmla="*/ 0 w 1459"/>
                <a:gd name="T41" fmla="*/ 405 h 1459"/>
                <a:gd name="T42" fmla="*/ 0 w 1459"/>
                <a:gd name="T43" fmla="*/ 459 h 1459"/>
                <a:gd name="T44" fmla="*/ 0 w 1459"/>
                <a:gd name="T45" fmla="*/ 1001 h 1459"/>
                <a:gd name="T46" fmla="*/ 0 w 1459"/>
                <a:gd name="T47" fmla="*/ 1054 h 1459"/>
                <a:gd name="T48" fmla="*/ 1 w 1459"/>
                <a:gd name="T49" fmla="*/ 1098 h 1459"/>
                <a:gd name="T50" fmla="*/ 9 w 1459"/>
                <a:gd name="T51" fmla="*/ 1193 h 1459"/>
                <a:gd name="T52" fmla="*/ 38 w 1459"/>
                <a:gd name="T53" fmla="*/ 1284 h 1459"/>
                <a:gd name="T54" fmla="*/ 96 w 1459"/>
                <a:gd name="T55" fmla="*/ 1363 h 1459"/>
                <a:gd name="T56" fmla="*/ 175 w 1459"/>
                <a:gd name="T57" fmla="*/ 1421 h 1459"/>
                <a:gd name="T58" fmla="*/ 266 w 1459"/>
                <a:gd name="T59" fmla="*/ 1450 h 1459"/>
                <a:gd name="T60" fmla="*/ 361 w 1459"/>
                <a:gd name="T61" fmla="*/ 1458 h 1459"/>
                <a:gd name="T62" fmla="*/ 405 w 1459"/>
                <a:gd name="T63" fmla="*/ 1459 h 1459"/>
                <a:gd name="T64" fmla="*/ 458 w 1459"/>
                <a:gd name="T65" fmla="*/ 1459 h 1459"/>
                <a:gd name="T66" fmla="*/ 1000 w 1459"/>
                <a:gd name="T67" fmla="*/ 1459 h 1459"/>
                <a:gd name="T68" fmla="*/ 1054 w 1459"/>
                <a:gd name="T69" fmla="*/ 1459 h 1459"/>
                <a:gd name="T70" fmla="*/ 1097 w 1459"/>
                <a:gd name="T71" fmla="*/ 1458 h 1459"/>
                <a:gd name="T72" fmla="*/ 1193 w 1459"/>
                <a:gd name="T73" fmla="*/ 1450 h 1459"/>
                <a:gd name="T74" fmla="*/ 1284 w 1459"/>
                <a:gd name="T75" fmla="*/ 1421 h 1459"/>
                <a:gd name="T76" fmla="*/ 1362 w 1459"/>
                <a:gd name="T77" fmla="*/ 1363 h 1459"/>
                <a:gd name="T78" fmla="*/ 1420 w 1459"/>
                <a:gd name="T79" fmla="*/ 1284 h 1459"/>
                <a:gd name="T80" fmla="*/ 1449 w 1459"/>
                <a:gd name="T81" fmla="*/ 1193 h 1459"/>
                <a:gd name="T82" fmla="*/ 1458 w 1459"/>
                <a:gd name="T83" fmla="*/ 1098 h 1459"/>
                <a:gd name="T84" fmla="*/ 1458 w 1459"/>
                <a:gd name="T85" fmla="*/ 1054 h 1459"/>
                <a:gd name="T86" fmla="*/ 1459 w 1459"/>
                <a:gd name="T87" fmla="*/ 1001 h 1459"/>
                <a:gd name="T88" fmla="*/ 1459 w 1459"/>
                <a:gd name="T89" fmla="*/ 459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59" h="1459">
                  <a:moveTo>
                    <a:pt x="1459" y="459"/>
                  </a:moveTo>
                  <a:cubicBezTo>
                    <a:pt x="1459" y="446"/>
                    <a:pt x="1459" y="427"/>
                    <a:pt x="1458" y="405"/>
                  </a:cubicBezTo>
                  <a:cubicBezTo>
                    <a:pt x="1458" y="382"/>
                    <a:pt x="1458" y="373"/>
                    <a:pt x="1458" y="362"/>
                  </a:cubicBezTo>
                  <a:cubicBezTo>
                    <a:pt x="1457" y="329"/>
                    <a:pt x="1455" y="296"/>
                    <a:pt x="1449" y="266"/>
                  </a:cubicBezTo>
                  <a:cubicBezTo>
                    <a:pt x="1443" y="234"/>
                    <a:pt x="1435" y="205"/>
                    <a:pt x="1420" y="175"/>
                  </a:cubicBezTo>
                  <a:cubicBezTo>
                    <a:pt x="1405" y="146"/>
                    <a:pt x="1385" y="120"/>
                    <a:pt x="1362" y="97"/>
                  </a:cubicBezTo>
                  <a:cubicBezTo>
                    <a:pt x="1339" y="74"/>
                    <a:pt x="1314" y="54"/>
                    <a:pt x="1284" y="39"/>
                  </a:cubicBezTo>
                  <a:cubicBezTo>
                    <a:pt x="1254" y="24"/>
                    <a:pt x="1225" y="16"/>
                    <a:pt x="1193" y="10"/>
                  </a:cubicBezTo>
                  <a:cubicBezTo>
                    <a:pt x="1163" y="4"/>
                    <a:pt x="1130" y="2"/>
                    <a:pt x="1097" y="1"/>
                  </a:cubicBezTo>
                  <a:cubicBezTo>
                    <a:pt x="1086" y="1"/>
                    <a:pt x="1077" y="1"/>
                    <a:pt x="1054" y="1"/>
                  </a:cubicBezTo>
                  <a:cubicBezTo>
                    <a:pt x="1032" y="1"/>
                    <a:pt x="1013" y="0"/>
                    <a:pt x="1000" y="0"/>
                  </a:cubicBezTo>
                  <a:cubicBezTo>
                    <a:pt x="458" y="0"/>
                    <a:pt x="458" y="0"/>
                    <a:pt x="458" y="0"/>
                  </a:cubicBezTo>
                  <a:cubicBezTo>
                    <a:pt x="445" y="0"/>
                    <a:pt x="427" y="1"/>
                    <a:pt x="405" y="1"/>
                  </a:cubicBezTo>
                  <a:cubicBezTo>
                    <a:pt x="382" y="1"/>
                    <a:pt x="372" y="1"/>
                    <a:pt x="361" y="1"/>
                  </a:cubicBezTo>
                  <a:cubicBezTo>
                    <a:pt x="328" y="2"/>
                    <a:pt x="295" y="4"/>
                    <a:pt x="266" y="10"/>
                  </a:cubicBezTo>
                  <a:cubicBezTo>
                    <a:pt x="233" y="16"/>
                    <a:pt x="204" y="24"/>
                    <a:pt x="175" y="39"/>
                  </a:cubicBezTo>
                  <a:cubicBezTo>
                    <a:pt x="145" y="54"/>
                    <a:pt x="119" y="74"/>
                    <a:pt x="96" y="97"/>
                  </a:cubicBezTo>
                  <a:cubicBezTo>
                    <a:pt x="74" y="120"/>
                    <a:pt x="53" y="146"/>
                    <a:pt x="38" y="175"/>
                  </a:cubicBezTo>
                  <a:cubicBezTo>
                    <a:pt x="23" y="205"/>
                    <a:pt x="15" y="234"/>
                    <a:pt x="9" y="266"/>
                  </a:cubicBezTo>
                  <a:cubicBezTo>
                    <a:pt x="4" y="296"/>
                    <a:pt x="1" y="329"/>
                    <a:pt x="1" y="362"/>
                  </a:cubicBezTo>
                  <a:cubicBezTo>
                    <a:pt x="1" y="373"/>
                    <a:pt x="0" y="382"/>
                    <a:pt x="0" y="405"/>
                  </a:cubicBezTo>
                  <a:cubicBezTo>
                    <a:pt x="0" y="427"/>
                    <a:pt x="0" y="446"/>
                    <a:pt x="0" y="459"/>
                  </a:cubicBezTo>
                  <a:cubicBezTo>
                    <a:pt x="0" y="1001"/>
                    <a:pt x="0" y="1001"/>
                    <a:pt x="0" y="1001"/>
                  </a:cubicBezTo>
                  <a:cubicBezTo>
                    <a:pt x="0" y="1014"/>
                    <a:pt x="0" y="1032"/>
                    <a:pt x="0" y="1054"/>
                  </a:cubicBezTo>
                  <a:cubicBezTo>
                    <a:pt x="0" y="1077"/>
                    <a:pt x="1" y="1087"/>
                    <a:pt x="1" y="1098"/>
                  </a:cubicBezTo>
                  <a:cubicBezTo>
                    <a:pt x="1" y="1131"/>
                    <a:pt x="4" y="1164"/>
                    <a:pt x="9" y="1193"/>
                  </a:cubicBezTo>
                  <a:cubicBezTo>
                    <a:pt x="15" y="1226"/>
                    <a:pt x="23" y="1255"/>
                    <a:pt x="38" y="1284"/>
                  </a:cubicBezTo>
                  <a:cubicBezTo>
                    <a:pt x="53" y="1314"/>
                    <a:pt x="74" y="1340"/>
                    <a:pt x="96" y="1363"/>
                  </a:cubicBezTo>
                  <a:cubicBezTo>
                    <a:pt x="119" y="1385"/>
                    <a:pt x="145" y="1406"/>
                    <a:pt x="175" y="1421"/>
                  </a:cubicBezTo>
                  <a:cubicBezTo>
                    <a:pt x="204" y="1436"/>
                    <a:pt x="233" y="1444"/>
                    <a:pt x="266" y="1450"/>
                  </a:cubicBezTo>
                  <a:cubicBezTo>
                    <a:pt x="295" y="1455"/>
                    <a:pt x="328" y="1458"/>
                    <a:pt x="361" y="1458"/>
                  </a:cubicBezTo>
                  <a:cubicBezTo>
                    <a:pt x="372" y="1458"/>
                    <a:pt x="382" y="1459"/>
                    <a:pt x="405" y="1459"/>
                  </a:cubicBezTo>
                  <a:cubicBezTo>
                    <a:pt x="427" y="1459"/>
                    <a:pt x="445" y="1459"/>
                    <a:pt x="458" y="1459"/>
                  </a:cubicBezTo>
                  <a:cubicBezTo>
                    <a:pt x="1000" y="1459"/>
                    <a:pt x="1000" y="1459"/>
                    <a:pt x="1000" y="1459"/>
                  </a:cubicBezTo>
                  <a:cubicBezTo>
                    <a:pt x="1013" y="1459"/>
                    <a:pt x="1032" y="1459"/>
                    <a:pt x="1054" y="1459"/>
                  </a:cubicBezTo>
                  <a:cubicBezTo>
                    <a:pt x="1077" y="1459"/>
                    <a:pt x="1086" y="1458"/>
                    <a:pt x="1097" y="1458"/>
                  </a:cubicBezTo>
                  <a:cubicBezTo>
                    <a:pt x="1130" y="1458"/>
                    <a:pt x="1163" y="1455"/>
                    <a:pt x="1193" y="1450"/>
                  </a:cubicBezTo>
                  <a:cubicBezTo>
                    <a:pt x="1225" y="1444"/>
                    <a:pt x="1254" y="1436"/>
                    <a:pt x="1284" y="1421"/>
                  </a:cubicBezTo>
                  <a:cubicBezTo>
                    <a:pt x="1314" y="1406"/>
                    <a:pt x="1339" y="1385"/>
                    <a:pt x="1362" y="1363"/>
                  </a:cubicBezTo>
                  <a:cubicBezTo>
                    <a:pt x="1385" y="1340"/>
                    <a:pt x="1405" y="1314"/>
                    <a:pt x="1420" y="1284"/>
                  </a:cubicBezTo>
                  <a:cubicBezTo>
                    <a:pt x="1435" y="1255"/>
                    <a:pt x="1443" y="1226"/>
                    <a:pt x="1449" y="1193"/>
                  </a:cubicBezTo>
                  <a:cubicBezTo>
                    <a:pt x="1455" y="1164"/>
                    <a:pt x="1457" y="1131"/>
                    <a:pt x="1458" y="1098"/>
                  </a:cubicBezTo>
                  <a:cubicBezTo>
                    <a:pt x="1458" y="1087"/>
                    <a:pt x="1458" y="1077"/>
                    <a:pt x="1458" y="1054"/>
                  </a:cubicBezTo>
                  <a:cubicBezTo>
                    <a:pt x="1459" y="1032"/>
                    <a:pt x="1459" y="1014"/>
                    <a:pt x="1459" y="1001"/>
                  </a:cubicBezTo>
                  <a:lnTo>
                    <a:pt x="1459" y="459"/>
                  </a:lnTo>
                  <a:close/>
                </a:path>
              </a:pathLst>
            </a:custGeom>
            <a:solidFill>
              <a:srgbClr val="FF94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6"/>
            <p:cNvSpPr/>
            <p:nvPr/>
          </p:nvSpPr>
          <p:spPr bwMode="auto">
            <a:xfrm>
              <a:off x="3711575" y="2436813"/>
              <a:ext cx="946150" cy="944562"/>
            </a:xfrm>
            <a:custGeom>
              <a:avLst/>
              <a:gdLst>
                <a:gd name="T0" fmla="*/ 1463 w 1463"/>
                <a:gd name="T1" fmla="*/ 461 h 1463"/>
                <a:gd name="T2" fmla="*/ 1462 w 1463"/>
                <a:gd name="T3" fmla="*/ 363 h 1463"/>
                <a:gd name="T4" fmla="*/ 1424 w 1463"/>
                <a:gd name="T5" fmla="*/ 176 h 1463"/>
                <a:gd name="T6" fmla="*/ 1366 w 1463"/>
                <a:gd name="T7" fmla="*/ 97 h 1463"/>
                <a:gd name="T8" fmla="*/ 1287 w 1463"/>
                <a:gd name="T9" fmla="*/ 39 h 1463"/>
                <a:gd name="T10" fmla="*/ 1100 w 1463"/>
                <a:gd name="T11" fmla="*/ 1 h 1463"/>
                <a:gd name="T12" fmla="*/ 1002 w 1463"/>
                <a:gd name="T13" fmla="*/ 0 h 1463"/>
                <a:gd name="T14" fmla="*/ 407 w 1463"/>
                <a:gd name="T15" fmla="*/ 1 h 1463"/>
                <a:gd name="T16" fmla="*/ 267 w 1463"/>
                <a:gd name="T17" fmla="*/ 10 h 1463"/>
                <a:gd name="T18" fmla="*/ 97 w 1463"/>
                <a:gd name="T19" fmla="*/ 97 h 1463"/>
                <a:gd name="T20" fmla="*/ 97 w 1463"/>
                <a:gd name="T21" fmla="*/ 97 h 1463"/>
                <a:gd name="T22" fmla="*/ 9 w 1463"/>
                <a:gd name="T23" fmla="*/ 268 h 1463"/>
                <a:gd name="T24" fmla="*/ 0 w 1463"/>
                <a:gd name="T25" fmla="*/ 407 h 1463"/>
                <a:gd name="T26" fmla="*/ 0 w 1463"/>
                <a:gd name="T27" fmla="*/ 1003 h 1463"/>
                <a:gd name="T28" fmla="*/ 1 w 1463"/>
                <a:gd name="T29" fmla="*/ 1100 h 1463"/>
                <a:gd name="T30" fmla="*/ 38 w 1463"/>
                <a:gd name="T31" fmla="*/ 1287 h 1463"/>
                <a:gd name="T32" fmla="*/ 97 w 1463"/>
                <a:gd name="T33" fmla="*/ 1366 h 1463"/>
                <a:gd name="T34" fmla="*/ 176 w 1463"/>
                <a:gd name="T35" fmla="*/ 1425 h 1463"/>
                <a:gd name="T36" fmla="*/ 363 w 1463"/>
                <a:gd name="T37" fmla="*/ 1462 h 1463"/>
                <a:gd name="T38" fmla="*/ 460 w 1463"/>
                <a:gd name="T39" fmla="*/ 1463 h 1463"/>
                <a:gd name="T40" fmla="*/ 1056 w 1463"/>
                <a:gd name="T41" fmla="*/ 1463 h 1463"/>
                <a:gd name="T42" fmla="*/ 1195 w 1463"/>
                <a:gd name="T43" fmla="*/ 1454 h 1463"/>
                <a:gd name="T44" fmla="*/ 1366 w 1463"/>
                <a:gd name="T45" fmla="*/ 1366 h 1463"/>
                <a:gd name="T46" fmla="*/ 1366 w 1463"/>
                <a:gd name="T47" fmla="*/ 1366 h 1463"/>
                <a:gd name="T48" fmla="*/ 1453 w 1463"/>
                <a:gd name="T49" fmla="*/ 1196 h 1463"/>
                <a:gd name="T50" fmla="*/ 1462 w 1463"/>
                <a:gd name="T51" fmla="*/ 1056 h 1463"/>
                <a:gd name="T52" fmla="*/ 1463 w 1463"/>
                <a:gd name="T53" fmla="*/ 461 h 1463"/>
                <a:gd name="T54" fmla="*/ 1459 w 1463"/>
                <a:gd name="T55" fmla="*/ 461 h 1463"/>
                <a:gd name="T56" fmla="*/ 1458 w 1463"/>
                <a:gd name="T57" fmla="*/ 1056 h 1463"/>
                <a:gd name="T58" fmla="*/ 1449 w 1463"/>
                <a:gd name="T59" fmla="*/ 1195 h 1463"/>
                <a:gd name="T60" fmla="*/ 1363 w 1463"/>
                <a:gd name="T61" fmla="*/ 1363 h 1463"/>
                <a:gd name="T62" fmla="*/ 1363 w 1463"/>
                <a:gd name="T63" fmla="*/ 1363 h 1463"/>
                <a:gd name="T64" fmla="*/ 1195 w 1463"/>
                <a:gd name="T65" fmla="*/ 1450 h 1463"/>
                <a:gd name="T66" fmla="*/ 1056 w 1463"/>
                <a:gd name="T67" fmla="*/ 1459 h 1463"/>
                <a:gd name="T68" fmla="*/ 460 w 1463"/>
                <a:gd name="T69" fmla="*/ 1459 h 1463"/>
                <a:gd name="T70" fmla="*/ 363 w 1463"/>
                <a:gd name="T71" fmla="*/ 1458 h 1463"/>
                <a:gd name="T72" fmla="*/ 178 w 1463"/>
                <a:gd name="T73" fmla="*/ 1421 h 1463"/>
                <a:gd name="T74" fmla="*/ 98 w 1463"/>
                <a:gd name="T75" fmla="*/ 1365 h 1463"/>
                <a:gd name="T76" fmla="*/ 42 w 1463"/>
                <a:gd name="T77" fmla="*/ 1285 h 1463"/>
                <a:gd name="T78" fmla="*/ 5 w 1463"/>
                <a:gd name="T79" fmla="*/ 1100 h 1463"/>
                <a:gd name="T80" fmla="*/ 4 w 1463"/>
                <a:gd name="T81" fmla="*/ 1003 h 1463"/>
                <a:gd name="T82" fmla="*/ 4 w 1463"/>
                <a:gd name="T83" fmla="*/ 407 h 1463"/>
                <a:gd name="T84" fmla="*/ 13 w 1463"/>
                <a:gd name="T85" fmla="*/ 269 h 1463"/>
                <a:gd name="T86" fmla="*/ 100 w 1463"/>
                <a:gd name="T87" fmla="*/ 100 h 1463"/>
                <a:gd name="T88" fmla="*/ 100 w 1463"/>
                <a:gd name="T89" fmla="*/ 100 h 1463"/>
                <a:gd name="T90" fmla="*/ 268 w 1463"/>
                <a:gd name="T91" fmla="*/ 14 h 1463"/>
                <a:gd name="T92" fmla="*/ 407 w 1463"/>
                <a:gd name="T93" fmla="*/ 5 h 1463"/>
                <a:gd name="T94" fmla="*/ 1002 w 1463"/>
                <a:gd name="T95" fmla="*/ 4 h 1463"/>
                <a:gd name="T96" fmla="*/ 1099 w 1463"/>
                <a:gd name="T97" fmla="*/ 5 h 1463"/>
                <a:gd name="T98" fmla="*/ 1285 w 1463"/>
                <a:gd name="T99" fmla="*/ 43 h 1463"/>
                <a:gd name="T100" fmla="*/ 1364 w 1463"/>
                <a:gd name="T101" fmla="*/ 99 h 1463"/>
                <a:gd name="T102" fmla="*/ 1421 w 1463"/>
                <a:gd name="T103" fmla="*/ 178 h 1463"/>
                <a:gd name="T104" fmla="*/ 1458 w 1463"/>
                <a:gd name="T105" fmla="*/ 364 h 1463"/>
                <a:gd name="T106" fmla="*/ 1459 w 1463"/>
                <a:gd name="T107" fmla="*/ 461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3" h="1463">
                  <a:moveTo>
                    <a:pt x="1461" y="461"/>
                  </a:moveTo>
                  <a:cubicBezTo>
                    <a:pt x="1463" y="461"/>
                    <a:pt x="1463" y="461"/>
                    <a:pt x="1463" y="461"/>
                  </a:cubicBezTo>
                  <a:cubicBezTo>
                    <a:pt x="1463" y="448"/>
                    <a:pt x="1463" y="429"/>
                    <a:pt x="1462" y="407"/>
                  </a:cubicBezTo>
                  <a:cubicBezTo>
                    <a:pt x="1462" y="384"/>
                    <a:pt x="1462" y="375"/>
                    <a:pt x="1462" y="363"/>
                  </a:cubicBezTo>
                  <a:cubicBezTo>
                    <a:pt x="1461" y="331"/>
                    <a:pt x="1459" y="298"/>
                    <a:pt x="1453" y="268"/>
                  </a:cubicBezTo>
                  <a:cubicBezTo>
                    <a:pt x="1447" y="235"/>
                    <a:pt x="1439" y="206"/>
                    <a:pt x="1424" y="176"/>
                  </a:cubicBezTo>
                  <a:cubicBezTo>
                    <a:pt x="1409" y="146"/>
                    <a:pt x="1388" y="120"/>
                    <a:pt x="1366" y="97"/>
                  </a:cubicBezTo>
                  <a:cubicBezTo>
                    <a:pt x="1366" y="97"/>
                    <a:pt x="1366" y="97"/>
                    <a:pt x="1366" y="97"/>
                  </a:cubicBezTo>
                  <a:cubicBezTo>
                    <a:pt x="1366" y="97"/>
                    <a:pt x="1366" y="97"/>
                    <a:pt x="1366" y="97"/>
                  </a:cubicBezTo>
                  <a:cubicBezTo>
                    <a:pt x="1343" y="75"/>
                    <a:pt x="1317" y="54"/>
                    <a:pt x="1287" y="39"/>
                  </a:cubicBezTo>
                  <a:cubicBezTo>
                    <a:pt x="1257" y="24"/>
                    <a:pt x="1228" y="16"/>
                    <a:pt x="1195" y="10"/>
                  </a:cubicBezTo>
                  <a:cubicBezTo>
                    <a:pt x="1166" y="4"/>
                    <a:pt x="1132" y="2"/>
                    <a:pt x="1100" y="1"/>
                  </a:cubicBezTo>
                  <a:cubicBezTo>
                    <a:pt x="1089" y="1"/>
                    <a:pt x="1079" y="1"/>
                    <a:pt x="1056" y="1"/>
                  </a:cubicBezTo>
                  <a:cubicBezTo>
                    <a:pt x="1034" y="1"/>
                    <a:pt x="1015" y="0"/>
                    <a:pt x="1002" y="0"/>
                  </a:cubicBezTo>
                  <a:cubicBezTo>
                    <a:pt x="460" y="0"/>
                    <a:pt x="460" y="0"/>
                    <a:pt x="460" y="0"/>
                  </a:cubicBezTo>
                  <a:cubicBezTo>
                    <a:pt x="447" y="0"/>
                    <a:pt x="429" y="1"/>
                    <a:pt x="407" y="1"/>
                  </a:cubicBezTo>
                  <a:cubicBezTo>
                    <a:pt x="384" y="1"/>
                    <a:pt x="374" y="1"/>
                    <a:pt x="363" y="1"/>
                  </a:cubicBezTo>
                  <a:cubicBezTo>
                    <a:pt x="330" y="2"/>
                    <a:pt x="297" y="4"/>
                    <a:pt x="267" y="10"/>
                  </a:cubicBezTo>
                  <a:cubicBezTo>
                    <a:pt x="235" y="16"/>
                    <a:pt x="205" y="24"/>
                    <a:pt x="176" y="39"/>
                  </a:cubicBezTo>
                  <a:cubicBezTo>
                    <a:pt x="146" y="54"/>
                    <a:pt x="120" y="75"/>
                    <a:pt x="97" y="97"/>
                  </a:cubicBezTo>
                  <a:cubicBezTo>
                    <a:pt x="97" y="97"/>
                    <a:pt x="97" y="97"/>
                    <a:pt x="97" y="97"/>
                  </a:cubicBezTo>
                  <a:cubicBezTo>
                    <a:pt x="97" y="97"/>
                    <a:pt x="97" y="97"/>
                    <a:pt x="97" y="97"/>
                  </a:cubicBezTo>
                  <a:cubicBezTo>
                    <a:pt x="75" y="120"/>
                    <a:pt x="54" y="146"/>
                    <a:pt x="38" y="176"/>
                  </a:cubicBezTo>
                  <a:cubicBezTo>
                    <a:pt x="24" y="206"/>
                    <a:pt x="15" y="235"/>
                    <a:pt x="9" y="268"/>
                  </a:cubicBezTo>
                  <a:cubicBezTo>
                    <a:pt x="4" y="298"/>
                    <a:pt x="1" y="331"/>
                    <a:pt x="1" y="363"/>
                  </a:cubicBezTo>
                  <a:cubicBezTo>
                    <a:pt x="1" y="375"/>
                    <a:pt x="0" y="384"/>
                    <a:pt x="0" y="407"/>
                  </a:cubicBezTo>
                  <a:cubicBezTo>
                    <a:pt x="0" y="429"/>
                    <a:pt x="0" y="448"/>
                    <a:pt x="0" y="461"/>
                  </a:cubicBezTo>
                  <a:cubicBezTo>
                    <a:pt x="0" y="1003"/>
                    <a:pt x="0" y="1003"/>
                    <a:pt x="0" y="1003"/>
                  </a:cubicBezTo>
                  <a:cubicBezTo>
                    <a:pt x="0" y="1016"/>
                    <a:pt x="0" y="1034"/>
                    <a:pt x="0" y="1056"/>
                  </a:cubicBezTo>
                  <a:cubicBezTo>
                    <a:pt x="0" y="1079"/>
                    <a:pt x="1" y="1089"/>
                    <a:pt x="1" y="1100"/>
                  </a:cubicBezTo>
                  <a:cubicBezTo>
                    <a:pt x="1" y="1133"/>
                    <a:pt x="4" y="1166"/>
                    <a:pt x="9" y="1196"/>
                  </a:cubicBezTo>
                  <a:cubicBezTo>
                    <a:pt x="15" y="1228"/>
                    <a:pt x="24" y="1258"/>
                    <a:pt x="38" y="1287"/>
                  </a:cubicBezTo>
                  <a:cubicBezTo>
                    <a:pt x="54" y="1317"/>
                    <a:pt x="75" y="1343"/>
                    <a:pt x="97" y="1366"/>
                  </a:cubicBezTo>
                  <a:cubicBezTo>
                    <a:pt x="97" y="1366"/>
                    <a:pt x="97" y="1366"/>
                    <a:pt x="97" y="1366"/>
                  </a:cubicBezTo>
                  <a:cubicBezTo>
                    <a:pt x="97" y="1366"/>
                    <a:pt x="97" y="1366"/>
                    <a:pt x="97" y="1366"/>
                  </a:cubicBezTo>
                  <a:cubicBezTo>
                    <a:pt x="120" y="1389"/>
                    <a:pt x="146" y="1409"/>
                    <a:pt x="176" y="1425"/>
                  </a:cubicBezTo>
                  <a:cubicBezTo>
                    <a:pt x="205" y="1439"/>
                    <a:pt x="235" y="1448"/>
                    <a:pt x="267" y="1454"/>
                  </a:cubicBezTo>
                  <a:cubicBezTo>
                    <a:pt x="297" y="1459"/>
                    <a:pt x="330" y="1462"/>
                    <a:pt x="363" y="1462"/>
                  </a:cubicBezTo>
                  <a:cubicBezTo>
                    <a:pt x="374" y="1462"/>
                    <a:pt x="384" y="1463"/>
                    <a:pt x="407" y="1463"/>
                  </a:cubicBezTo>
                  <a:cubicBezTo>
                    <a:pt x="429" y="1463"/>
                    <a:pt x="447" y="1463"/>
                    <a:pt x="460" y="1463"/>
                  </a:cubicBezTo>
                  <a:cubicBezTo>
                    <a:pt x="1002" y="1463"/>
                    <a:pt x="1002" y="1463"/>
                    <a:pt x="1002" y="1463"/>
                  </a:cubicBezTo>
                  <a:cubicBezTo>
                    <a:pt x="1015" y="1463"/>
                    <a:pt x="1034" y="1463"/>
                    <a:pt x="1056" y="1463"/>
                  </a:cubicBezTo>
                  <a:cubicBezTo>
                    <a:pt x="1079" y="1463"/>
                    <a:pt x="1089" y="1462"/>
                    <a:pt x="1100" y="1462"/>
                  </a:cubicBezTo>
                  <a:cubicBezTo>
                    <a:pt x="1132" y="1462"/>
                    <a:pt x="1166" y="1459"/>
                    <a:pt x="1195" y="1454"/>
                  </a:cubicBezTo>
                  <a:cubicBezTo>
                    <a:pt x="1228" y="1448"/>
                    <a:pt x="1257" y="1439"/>
                    <a:pt x="1287" y="1425"/>
                  </a:cubicBezTo>
                  <a:cubicBezTo>
                    <a:pt x="1317" y="1409"/>
                    <a:pt x="1343" y="1389"/>
                    <a:pt x="1366" y="1366"/>
                  </a:cubicBezTo>
                  <a:cubicBezTo>
                    <a:pt x="1366" y="1366"/>
                    <a:pt x="1366" y="1366"/>
                    <a:pt x="1366" y="1366"/>
                  </a:cubicBezTo>
                  <a:cubicBezTo>
                    <a:pt x="1366" y="1366"/>
                    <a:pt x="1366" y="1366"/>
                    <a:pt x="1366" y="1366"/>
                  </a:cubicBezTo>
                  <a:cubicBezTo>
                    <a:pt x="1388" y="1343"/>
                    <a:pt x="1409" y="1317"/>
                    <a:pt x="1424" y="1287"/>
                  </a:cubicBezTo>
                  <a:cubicBezTo>
                    <a:pt x="1439" y="1258"/>
                    <a:pt x="1447" y="1228"/>
                    <a:pt x="1453" y="1196"/>
                  </a:cubicBezTo>
                  <a:cubicBezTo>
                    <a:pt x="1459" y="1166"/>
                    <a:pt x="1461" y="1133"/>
                    <a:pt x="1462" y="1100"/>
                  </a:cubicBezTo>
                  <a:cubicBezTo>
                    <a:pt x="1462" y="1089"/>
                    <a:pt x="1462" y="1079"/>
                    <a:pt x="1462" y="1056"/>
                  </a:cubicBezTo>
                  <a:cubicBezTo>
                    <a:pt x="1463" y="1034"/>
                    <a:pt x="1463" y="1016"/>
                    <a:pt x="1463" y="1003"/>
                  </a:cubicBezTo>
                  <a:cubicBezTo>
                    <a:pt x="1463" y="461"/>
                    <a:pt x="1463" y="461"/>
                    <a:pt x="1463" y="461"/>
                  </a:cubicBezTo>
                  <a:cubicBezTo>
                    <a:pt x="1461" y="461"/>
                    <a:pt x="1461" y="461"/>
                    <a:pt x="1461" y="461"/>
                  </a:cubicBezTo>
                  <a:cubicBezTo>
                    <a:pt x="1459" y="461"/>
                    <a:pt x="1459" y="461"/>
                    <a:pt x="1459" y="461"/>
                  </a:cubicBezTo>
                  <a:cubicBezTo>
                    <a:pt x="1459" y="1003"/>
                    <a:pt x="1459" y="1003"/>
                    <a:pt x="1459" y="1003"/>
                  </a:cubicBezTo>
                  <a:cubicBezTo>
                    <a:pt x="1459" y="1016"/>
                    <a:pt x="1459" y="1034"/>
                    <a:pt x="1458" y="1056"/>
                  </a:cubicBezTo>
                  <a:cubicBezTo>
                    <a:pt x="1458" y="1079"/>
                    <a:pt x="1458" y="1089"/>
                    <a:pt x="1458" y="1100"/>
                  </a:cubicBezTo>
                  <a:cubicBezTo>
                    <a:pt x="1457" y="1133"/>
                    <a:pt x="1455" y="1166"/>
                    <a:pt x="1449" y="1195"/>
                  </a:cubicBezTo>
                  <a:cubicBezTo>
                    <a:pt x="1443" y="1227"/>
                    <a:pt x="1435" y="1256"/>
                    <a:pt x="1421" y="1285"/>
                  </a:cubicBezTo>
                  <a:cubicBezTo>
                    <a:pt x="1406" y="1315"/>
                    <a:pt x="1385" y="1340"/>
                    <a:pt x="1363" y="1363"/>
                  </a:cubicBezTo>
                  <a:cubicBezTo>
                    <a:pt x="1364" y="1365"/>
                    <a:pt x="1364" y="1365"/>
                    <a:pt x="1364" y="1365"/>
                  </a:cubicBezTo>
                  <a:cubicBezTo>
                    <a:pt x="1363" y="1363"/>
                    <a:pt x="1363" y="1363"/>
                    <a:pt x="1363" y="1363"/>
                  </a:cubicBezTo>
                  <a:cubicBezTo>
                    <a:pt x="1340" y="1385"/>
                    <a:pt x="1314" y="1406"/>
                    <a:pt x="1285" y="1421"/>
                  </a:cubicBezTo>
                  <a:cubicBezTo>
                    <a:pt x="1256" y="1436"/>
                    <a:pt x="1227" y="1444"/>
                    <a:pt x="1195" y="1450"/>
                  </a:cubicBezTo>
                  <a:cubicBezTo>
                    <a:pt x="1165" y="1455"/>
                    <a:pt x="1132" y="1458"/>
                    <a:pt x="1099" y="1458"/>
                  </a:cubicBezTo>
                  <a:cubicBezTo>
                    <a:pt x="1088" y="1458"/>
                    <a:pt x="1079" y="1459"/>
                    <a:pt x="1056" y="1459"/>
                  </a:cubicBezTo>
                  <a:cubicBezTo>
                    <a:pt x="1034" y="1459"/>
                    <a:pt x="1015" y="1459"/>
                    <a:pt x="1002" y="1459"/>
                  </a:cubicBezTo>
                  <a:cubicBezTo>
                    <a:pt x="460" y="1459"/>
                    <a:pt x="460" y="1459"/>
                    <a:pt x="460" y="1459"/>
                  </a:cubicBezTo>
                  <a:cubicBezTo>
                    <a:pt x="447" y="1459"/>
                    <a:pt x="429" y="1459"/>
                    <a:pt x="407" y="1459"/>
                  </a:cubicBezTo>
                  <a:cubicBezTo>
                    <a:pt x="384" y="1459"/>
                    <a:pt x="374" y="1458"/>
                    <a:pt x="363" y="1458"/>
                  </a:cubicBezTo>
                  <a:cubicBezTo>
                    <a:pt x="330" y="1458"/>
                    <a:pt x="297" y="1455"/>
                    <a:pt x="268" y="1450"/>
                  </a:cubicBezTo>
                  <a:cubicBezTo>
                    <a:pt x="236" y="1444"/>
                    <a:pt x="207" y="1436"/>
                    <a:pt x="178" y="1421"/>
                  </a:cubicBezTo>
                  <a:cubicBezTo>
                    <a:pt x="148" y="1406"/>
                    <a:pt x="123" y="1385"/>
                    <a:pt x="100" y="1363"/>
                  </a:cubicBezTo>
                  <a:cubicBezTo>
                    <a:pt x="98" y="1365"/>
                    <a:pt x="98" y="1365"/>
                    <a:pt x="98" y="1365"/>
                  </a:cubicBezTo>
                  <a:cubicBezTo>
                    <a:pt x="100" y="1363"/>
                    <a:pt x="100" y="1363"/>
                    <a:pt x="100" y="1363"/>
                  </a:cubicBezTo>
                  <a:cubicBezTo>
                    <a:pt x="78" y="1340"/>
                    <a:pt x="57" y="1315"/>
                    <a:pt x="42" y="1285"/>
                  </a:cubicBezTo>
                  <a:cubicBezTo>
                    <a:pt x="27" y="1256"/>
                    <a:pt x="19" y="1227"/>
                    <a:pt x="13" y="1195"/>
                  </a:cubicBezTo>
                  <a:cubicBezTo>
                    <a:pt x="8" y="1166"/>
                    <a:pt x="5" y="1133"/>
                    <a:pt x="5" y="1100"/>
                  </a:cubicBezTo>
                  <a:cubicBezTo>
                    <a:pt x="5" y="1089"/>
                    <a:pt x="4" y="1079"/>
                    <a:pt x="4" y="1056"/>
                  </a:cubicBezTo>
                  <a:cubicBezTo>
                    <a:pt x="4" y="1034"/>
                    <a:pt x="4" y="1016"/>
                    <a:pt x="4" y="1003"/>
                  </a:cubicBezTo>
                  <a:cubicBezTo>
                    <a:pt x="4" y="461"/>
                    <a:pt x="4" y="461"/>
                    <a:pt x="4" y="461"/>
                  </a:cubicBezTo>
                  <a:cubicBezTo>
                    <a:pt x="4" y="448"/>
                    <a:pt x="4" y="429"/>
                    <a:pt x="4" y="407"/>
                  </a:cubicBezTo>
                  <a:cubicBezTo>
                    <a:pt x="4" y="384"/>
                    <a:pt x="5" y="375"/>
                    <a:pt x="5" y="364"/>
                  </a:cubicBezTo>
                  <a:cubicBezTo>
                    <a:pt x="5" y="331"/>
                    <a:pt x="8" y="298"/>
                    <a:pt x="13" y="269"/>
                  </a:cubicBezTo>
                  <a:cubicBezTo>
                    <a:pt x="19" y="236"/>
                    <a:pt x="27" y="207"/>
                    <a:pt x="42" y="178"/>
                  </a:cubicBezTo>
                  <a:cubicBezTo>
                    <a:pt x="57" y="149"/>
                    <a:pt x="78" y="123"/>
                    <a:pt x="100" y="100"/>
                  </a:cubicBezTo>
                  <a:cubicBezTo>
                    <a:pt x="98" y="99"/>
                    <a:pt x="98" y="99"/>
                    <a:pt x="98" y="99"/>
                  </a:cubicBezTo>
                  <a:cubicBezTo>
                    <a:pt x="100" y="100"/>
                    <a:pt x="100" y="100"/>
                    <a:pt x="100" y="100"/>
                  </a:cubicBezTo>
                  <a:cubicBezTo>
                    <a:pt x="123" y="78"/>
                    <a:pt x="148" y="57"/>
                    <a:pt x="178" y="43"/>
                  </a:cubicBezTo>
                  <a:cubicBezTo>
                    <a:pt x="207" y="28"/>
                    <a:pt x="236" y="20"/>
                    <a:pt x="268" y="14"/>
                  </a:cubicBezTo>
                  <a:cubicBezTo>
                    <a:pt x="297" y="8"/>
                    <a:pt x="330" y="6"/>
                    <a:pt x="363" y="5"/>
                  </a:cubicBezTo>
                  <a:cubicBezTo>
                    <a:pt x="374" y="5"/>
                    <a:pt x="384" y="5"/>
                    <a:pt x="407" y="5"/>
                  </a:cubicBezTo>
                  <a:cubicBezTo>
                    <a:pt x="429" y="5"/>
                    <a:pt x="447" y="4"/>
                    <a:pt x="460" y="4"/>
                  </a:cubicBezTo>
                  <a:cubicBezTo>
                    <a:pt x="1002" y="4"/>
                    <a:pt x="1002" y="4"/>
                    <a:pt x="1002" y="4"/>
                  </a:cubicBezTo>
                  <a:cubicBezTo>
                    <a:pt x="1015" y="4"/>
                    <a:pt x="1034" y="5"/>
                    <a:pt x="1056" y="5"/>
                  </a:cubicBezTo>
                  <a:cubicBezTo>
                    <a:pt x="1079" y="5"/>
                    <a:pt x="1088" y="5"/>
                    <a:pt x="1099" y="5"/>
                  </a:cubicBezTo>
                  <a:cubicBezTo>
                    <a:pt x="1132" y="6"/>
                    <a:pt x="1165" y="8"/>
                    <a:pt x="1195" y="14"/>
                  </a:cubicBezTo>
                  <a:cubicBezTo>
                    <a:pt x="1227" y="20"/>
                    <a:pt x="1256" y="28"/>
                    <a:pt x="1285" y="43"/>
                  </a:cubicBezTo>
                  <a:cubicBezTo>
                    <a:pt x="1314" y="57"/>
                    <a:pt x="1340" y="78"/>
                    <a:pt x="1363" y="100"/>
                  </a:cubicBezTo>
                  <a:cubicBezTo>
                    <a:pt x="1364" y="99"/>
                    <a:pt x="1364" y="99"/>
                    <a:pt x="1364" y="99"/>
                  </a:cubicBezTo>
                  <a:cubicBezTo>
                    <a:pt x="1363" y="100"/>
                    <a:pt x="1363" y="100"/>
                    <a:pt x="1363" y="100"/>
                  </a:cubicBezTo>
                  <a:cubicBezTo>
                    <a:pt x="1385" y="123"/>
                    <a:pt x="1406" y="149"/>
                    <a:pt x="1421" y="178"/>
                  </a:cubicBezTo>
                  <a:cubicBezTo>
                    <a:pt x="1435" y="207"/>
                    <a:pt x="1443" y="236"/>
                    <a:pt x="1449" y="269"/>
                  </a:cubicBezTo>
                  <a:cubicBezTo>
                    <a:pt x="1455" y="298"/>
                    <a:pt x="1457" y="331"/>
                    <a:pt x="1458" y="364"/>
                  </a:cubicBezTo>
                  <a:cubicBezTo>
                    <a:pt x="1458" y="375"/>
                    <a:pt x="1458" y="384"/>
                    <a:pt x="1458" y="407"/>
                  </a:cubicBezTo>
                  <a:cubicBezTo>
                    <a:pt x="1459" y="429"/>
                    <a:pt x="1459" y="448"/>
                    <a:pt x="1459" y="461"/>
                  </a:cubicBezTo>
                  <a:lnTo>
                    <a:pt x="1461" y="461"/>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0" name="Rectangle 7"/>
            <p:cNvSpPr>
              <a:spLocks noChangeArrowheads="1"/>
            </p:cNvSpPr>
            <p:nvPr/>
          </p:nvSpPr>
          <p:spPr bwMode="auto">
            <a:xfrm>
              <a:off x="4327525" y="2663825"/>
              <a:ext cx="187325" cy="190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1" name="Freeform 8"/>
            <p:cNvSpPr/>
            <p:nvPr/>
          </p:nvSpPr>
          <p:spPr bwMode="auto">
            <a:xfrm>
              <a:off x="3713163" y="2438400"/>
              <a:ext cx="942975" cy="942975"/>
            </a:xfrm>
            <a:custGeom>
              <a:avLst/>
              <a:gdLst>
                <a:gd name="T0" fmla="*/ 594 w 594"/>
                <a:gd name="T1" fmla="*/ 291 h 594"/>
                <a:gd name="T2" fmla="*/ 303 w 594"/>
                <a:gd name="T3" fmla="*/ 291 h 594"/>
                <a:gd name="T4" fmla="*/ 303 w 594"/>
                <a:gd name="T5" fmla="*/ 0 h 594"/>
                <a:gd name="T6" fmla="*/ 292 w 594"/>
                <a:gd name="T7" fmla="*/ 0 h 594"/>
                <a:gd name="T8" fmla="*/ 292 w 594"/>
                <a:gd name="T9" fmla="*/ 291 h 594"/>
                <a:gd name="T10" fmla="*/ 0 w 594"/>
                <a:gd name="T11" fmla="*/ 291 h 594"/>
                <a:gd name="T12" fmla="*/ 0 w 594"/>
                <a:gd name="T13" fmla="*/ 302 h 594"/>
                <a:gd name="T14" fmla="*/ 292 w 594"/>
                <a:gd name="T15" fmla="*/ 302 h 594"/>
                <a:gd name="T16" fmla="*/ 292 w 594"/>
                <a:gd name="T17" fmla="*/ 594 h 594"/>
                <a:gd name="T18" fmla="*/ 303 w 594"/>
                <a:gd name="T19" fmla="*/ 594 h 594"/>
                <a:gd name="T20" fmla="*/ 303 w 594"/>
                <a:gd name="T21" fmla="*/ 302 h 594"/>
                <a:gd name="T22" fmla="*/ 594 w 594"/>
                <a:gd name="T23" fmla="*/ 302 h 594"/>
                <a:gd name="T24" fmla="*/ 594 w 594"/>
                <a:gd name="T25" fmla="*/ 291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4" h="594">
                  <a:moveTo>
                    <a:pt x="594" y="291"/>
                  </a:moveTo>
                  <a:lnTo>
                    <a:pt x="303" y="291"/>
                  </a:lnTo>
                  <a:lnTo>
                    <a:pt x="303" y="0"/>
                  </a:lnTo>
                  <a:lnTo>
                    <a:pt x="292" y="0"/>
                  </a:lnTo>
                  <a:lnTo>
                    <a:pt x="292" y="291"/>
                  </a:lnTo>
                  <a:lnTo>
                    <a:pt x="0" y="291"/>
                  </a:lnTo>
                  <a:lnTo>
                    <a:pt x="0" y="302"/>
                  </a:lnTo>
                  <a:lnTo>
                    <a:pt x="292" y="302"/>
                  </a:lnTo>
                  <a:lnTo>
                    <a:pt x="292" y="594"/>
                  </a:lnTo>
                  <a:lnTo>
                    <a:pt x="303" y="594"/>
                  </a:lnTo>
                  <a:lnTo>
                    <a:pt x="303" y="302"/>
                  </a:lnTo>
                  <a:lnTo>
                    <a:pt x="594" y="302"/>
                  </a:lnTo>
                  <a:lnTo>
                    <a:pt x="594" y="291"/>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Freeform 9"/>
            <p:cNvSpPr/>
            <p:nvPr/>
          </p:nvSpPr>
          <p:spPr bwMode="auto">
            <a:xfrm>
              <a:off x="4194175" y="2917825"/>
              <a:ext cx="461963" cy="463550"/>
            </a:xfrm>
            <a:custGeom>
              <a:avLst/>
              <a:gdLst>
                <a:gd name="T0" fmla="*/ 0 w 716"/>
                <a:gd name="T1" fmla="*/ 716 h 716"/>
                <a:gd name="T2" fmla="*/ 257 w 716"/>
                <a:gd name="T3" fmla="*/ 716 h 716"/>
                <a:gd name="T4" fmla="*/ 311 w 716"/>
                <a:gd name="T5" fmla="*/ 716 h 716"/>
                <a:gd name="T6" fmla="*/ 354 w 716"/>
                <a:gd name="T7" fmla="*/ 715 h 716"/>
                <a:gd name="T8" fmla="*/ 450 w 716"/>
                <a:gd name="T9" fmla="*/ 707 h 716"/>
                <a:gd name="T10" fmla="*/ 541 w 716"/>
                <a:gd name="T11" fmla="*/ 678 h 716"/>
                <a:gd name="T12" fmla="*/ 619 w 716"/>
                <a:gd name="T13" fmla="*/ 620 h 716"/>
                <a:gd name="T14" fmla="*/ 677 w 716"/>
                <a:gd name="T15" fmla="*/ 541 h 716"/>
                <a:gd name="T16" fmla="*/ 706 w 716"/>
                <a:gd name="T17" fmla="*/ 450 h 716"/>
                <a:gd name="T18" fmla="*/ 715 w 716"/>
                <a:gd name="T19" fmla="*/ 355 h 716"/>
                <a:gd name="T20" fmla="*/ 715 w 716"/>
                <a:gd name="T21" fmla="*/ 311 h 716"/>
                <a:gd name="T22" fmla="*/ 716 w 716"/>
                <a:gd name="T23" fmla="*/ 258 h 716"/>
                <a:gd name="T24" fmla="*/ 716 w 716"/>
                <a:gd name="T25" fmla="*/ 0 h 716"/>
                <a:gd name="T26" fmla="*/ 0 w 716"/>
                <a:gd name="T27" fmla="*/ 0 h 716"/>
                <a:gd name="T28" fmla="*/ 0 w 716"/>
                <a:gd name="T29" fmla="*/ 71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6" h="716">
                  <a:moveTo>
                    <a:pt x="0" y="716"/>
                  </a:moveTo>
                  <a:cubicBezTo>
                    <a:pt x="257" y="716"/>
                    <a:pt x="257" y="716"/>
                    <a:pt x="257" y="716"/>
                  </a:cubicBezTo>
                  <a:cubicBezTo>
                    <a:pt x="270" y="716"/>
                    <a:pt x="289" y="716"/>
                    <a:pt x="311" y="716"/>
                  </a:cubicBezTo>
                  <a:cubicBezTo>
                    <a:pt x="334" y="716"/>
                    <a:pt x="343" y="715"/>
                    <a:pt x="354" y="715"/>
                  </a:cubicBezTo>
                  <a:cubicBezTo>
                    <a:pt x="387" y="715"/>
                    <a:pt x="420" y="712"/>
                    <a:pt x="450" y="707"/>
                  </a:cubicBezTo>
                  <a:cubicBezTo>
                    <a:pt x="482" y="701"/>
                    <a:pt x="511" y="693"/>
                    <a:pt x="541" y="678"/>
                  </a:cubicBezTo>
                  <a:cubicBezTo>
                    <a:pt x="571" y="663"/>
                    <a:pt x="596" y="642"/>
                    <a:pt x="619" y="620"/>
                  </a:cubicBezTo>
                  <a:cubicBezTo>
                    <a:pt x="642" y="597"/>
                    <a:pt x="662" y="571"/>
                    <a:pt x="677" y="541"/>
                  </a:cubicBezTo>
                  <a:cubicBezTo>
                    <a:pt x="692" y="512"/>
                    <a:pt x="700" y="483"/>
                    <a:pt x="706" y="450"/>
                  </a:cubicBezTo>
                  <a:cubicBezTo>
                    <a:pt x="712" y="421"/>
                    <a:pt x="714" y="388"/>
                    <a:pt x="715" y="355"/>
                  </a:cubicBezTo>
                  <a:cubicBezTo>
                    <a:pt x="715" y="344"/>
                    <a:pt x="715" y="334"/>
                    <a:pt x="715" y="311"/>
                  </a:cubicBezTo>
                  <a:cubicBezTo>
                    <a:pt x="716" y="289"/>
                    <a:pt x="716" y="271"/>
                    <a:pt x="716" y="258"/>
                  </a:cubicBezTo>
                  <a:cubicBezTo>
                    <a:pt x="716" y="0"/>
                    <a:pt x="716" y="0"/>
                    <a:pt x="716" y="0"/>
                  </a:cubicBezTo>
                  <a:cubicBezTo>
                    <a:pt x="0" y="0"/>
                    <a:pt x="0" y="0"/>
                    <a:pt x="0" y="0"/>
                  </a:cubicBezTo>
                  <a:lnTo>
                    <a:pt x="0" y="716"/>
                  </a:lnTo>
                  <a:close/>
                </a:path>
              </a:pathLst>
            </a:custGeom>
            <a:solidFill>
              <a:srgbClr val="C5C7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3" name="Rectangle 10"/>
            <p:cNvSpPr>
              <a:spLocks noChangeArrowheads="1"/>
            </p:cNvSpPr>
            <p:nvPr/>
          </p:nvSpPr>
          <p:spPr bwMode="auto">
            <a:xfrm>
              <a:off x="4327525" y="3082925"/>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4" name="Rectangle 11"/>
            <p:cNvSpPr>
              <a:spLocks noChangeArrowheads="1"/>
            </p:cNvSpPr>
            <p:nvPr/>
          </p:nvSpPr>
          <p:spPr bwMode="auto">
            <a:xfrm>
              <a:off x="4327525" y="3189288"/>
              <a:ext cx="187325" cy="174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5" name="Freeform 12"/>
            <p:cNvSpPr/>
            <p:nvPr/>
          </p:nvSpPr>
          <p:spPr bwMode="auto">
            <a:xfrm>
              <a:off x="3856038" y="2579688"/>
              <a:ext cx="187325" cy="187325"/>
            </a:xfrm>
            <a:custGeom>
              <a:avLst/>
              <a:gdLst>
                <a:gd name="T0" fmla="*/ 118 w 118"/>
                <a:gd name="T1" fmla="*/ 53 h 118"/>
                <a:gd name="T2" fmla="*/ 65 w 118"/>
                <a:gd name="T3" fmla="*/ 53 h 118"/>
                <a:gd name="T4" fmla="*/ 65 w 118"/>
                <a:gd name="T5" fmla="*/ 0 h 118"/>
                <a:gd name="T6" fmla="*/ 54 w 118"/>
                <a:gd name="T7" fmla="*/ 0 h 118"/>
                <a:gd name="T8" fmla="*/ 54 w 118"/>
                <a:gd name="T9" fmla="*/ 53 h 118"/>
                <a:gd name="T10" fmla="*/ 0 w 118"/>
                <a:gd name="T11" fmla="*/ 53 h 118"/>
                <a:gd name="T12" fmla="*/ 0 w 118"/>
                <a:gd name="T13" fmla="*/ 65 h 118"/>
                <a:gd name="T14" fmla="*/ 54 w 118"/>
                <a:gd name="T15" fmla="*/ 65 h 118"/>
                <a:gd name="T16" fmla="*/ 54 w 118"/>
                <a:gd name="T17" fmla="*/ 118 h 118"/>
                <a:gd name="T18" fmla="*/ 65 w 118"/>
                <a:gd name="T19" fmla="*/ 118 h 118"/>
                <a:gd name="T20" fmla="*/ 65 w 118"/>
                <a:gd name="T21" fmla="*/ 65 h 118"/>
                <a:gd name="T22" fmla="*/ 118 w 118"/>
                <a:gd name="T23" fmla="*/ 65 h 118"/>
                <a:gd name="T24" fmla="*/ 118 w 118"/>
                <a:gd name="T25" fmla="*/ 5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18">
                  <a:moveTo>
                    <a:pt x="118" y="53"/>
                  </a:moveTo>
                  <a:lnTo>
                    <a:pt x="65" y="53"/>
                  </a:lnTo>
                  <a:lnTo>
                    <a:pt x="65" y="0"/>
                  </a:lnTo>
                  <a:lnTo>
                    <a:pt x="54" y="0"/>
                  </a:lnTo>
                  <a:lnTo>
                    <a:pt x="54" y="53"/>
                  </a:lnTo>
                  <a:lnTo>
                    <a:pt x="0" y="53"/>
                  </a:lnTo>
                  <a:lnTo>
                    <a:pt x="0" y="65"/>
                  </a:lnTo>
                  <a:lnTo>
                    <a:pt x="54" y="65"/>
                  </a:lnTo>
                  <a:lnTo>
                    <a:pt x="54" y="118"/>
                  </a:lnTo>
                  <a:lnTo>
                    <a:pt x="65" y="118"/>
                  </a:lnTo>
                  <a:lnTo>
                    <a:pt x="65" y="65"/>
                  </a:lnTo>
                  <a:lnTo>
                    <a:pt x="118" y="65"/>
                  </a:lnTo>
                  <a:lnTo>
                    <a:pt x="118" y="5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Freeform 13"/>
            <p:cNvSpPr/>
            <p:nvPr/>
          </p:nvSpPr>
          <p:spPr bwMode="auto">
            <a:xfrm>
              <a:off x="3878263" y="3071813"/>
              <a:ext cx="144463" cy="146050"/>
            </a:xfrm>
            <a:custGeom>
              <a:avLst/>
              <a:gdLst>
                <a:gd name="T0" fmla="*/ 91 w 91"/>
                <a:gd name="T1" fmla="*/ 84 h 92"/>
                <a:gd name="T2" fmla="*/ 53 w 91"/>
                <a:gd name="T3" fmla="*/ 46 h 92"/>
                <a:gd name="T4" fmla="*/ 91 w 91"/>
                <a:gd name="T5" fmla="*/ 8 h 92"/>
                <a:gd name="T6" fmla="*/ 83 w 91"/>
                <a:gd name="T7" fmla="*/ 0 h 92"/>
                <a:gd name="T8" fmla="*/ 45 w 91"/>
                <a:gd name="T9" fmla="*/ 38 h 92"/>
                <a:gd name="T10" fmla="*/ 7 w 91"/>
                <a:gd name="T11" fmla="*/ 0 h 92"/>
                <a:gd name="T12" fmla="*/ 0 w 91"/>
                <a:gd name="T13" fmla="*/ 8 h 92"/>
                <a:gd name="T14" fmla="*/ 38 w 91"/>
                <a:gd name="T15" fmla="*/ 46 h 92"/>
                <a:gd name="T16" fmla="*/ 0 w 91"/>
                <a:gd name="T17" fmla="*/ 84 h 92"/>
                <a:gd name="T18" fmla="*/ 7 w 91"/>
                <a:gd name="T19" fmla="*/ 92 h 92"/>
                <a:gd name="T20" fmla="*/ 45 w 91"/>
                <a:gd name="T21" fmla="*/ 54 h 92"/>
                <a:gd name="T22" fmla="*/ 83 w 91"/>
                <a:gd name="T23" fmla="*/ 92 h 92"/>
                <a:gd name="T24" fmla="*/ 91 w 91"/>
                <a:gd name="T25"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92">
                  <a:moveTo>
                    <a:pt x="91" y="84"/>
                  </a:moveTo>
                  <a:lnTo>
                    <a:pt x="53" y="46"/>
                  </a:lnTo>
                  <a:lnTo>
                    <a:pt x="91" y="8"/>
                  </a:lnTo>
                  <a:lnTo>
                    <a:pt x="83" y="0"/>
                  </a:lnTo>
                  <a:lnTo>
                    <a:pt x="45" y="38"/>
                  </a:lnTo>
                  <a:lnTo>
                    <a:pt x="7" y="0"/>
                  </a:lnTo>
                  <a:lnTo>
                    <a:pt x="0" y="8"/>
                  </a:lnTo>
                  <a:lnTo>
                    <a:pt x="38" y="46"/>
                  </a:lnTo>
                  <a:lnTo>
                    <a:pt x="0" y="84"/>
                  </a:lnTo>
                  <a:lnTo>
                    <a:pt x="7" y="92"/>
                  </a:lnTo>
                  <a:lnTo>
                    <a:pt x="45" y="54"/>
                  </a:lnTo>
                  <a:lnTo>
                    <a:pt x="83" y="92"/>
                  </a:lnTo>
                  <a:lnTo>
                    <a:pt x="91" y="8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37" name="等腰三角形 536"/>
          <p:cNvSpPr/>
          <p:nvPr/>
        </p:nvSpPr>
        <p:spPr>
          <a:xfrm flipV="1">
            <a:off x="7639244" y="1125538"/>
            <a:ext cx="1368152" cy="1179441"/>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8" name="等腰三角形 537"/>
          <p:cNvSpPr/>
          <p:nvPr/>
        </p:nvSpPr>
        <p:spPr>
          <a:xfrm flipV="1">
            <a:off x="8431369" y="1712188"/>
            <a:ext cx="631303" cy="54422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9" name="直接连接符 538"/>
          <p:cNvCxnSpPr/>
          <p:nvPr/>
        </p:nvCxnSpPr>
        <p:spPr>
          <a:xfrm>
            <a:off x="7391350" y="1125538"/>
            <a:ext cx="387878" cy="6501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540" name="组合 539"/>
          <p:cNvGrpSpPr/>
          <p:nvPr/>
        </p:nvGrpSpPr>
        <p:grpSpPr>
          <a:xfrm>
            <a:off x="4852020" y="2728707"/>
            <a:ext cx="6561305" cy="1333896"/>
            <a:chOff x="5271451" y="2377017"/>
            <a:chExt cx="6561305" cy="1333896"/>
          </a:xfrm>
        </p:grpSpPr>
        <p:sp>
          <p:nvSpPr>
            <p:cNvPr id="541" name="文本框 540"/>
            <p:cNvSpPr txBox="1"/>
            <p:nvPr/>
          </p:nvSpPr>
          <p:spPr>
            <a:xfrm>
              <a:off x="5271451" y="2387474"/>
              <a:ext cx="6561305" cy="1323439"/>
            </a:xfrm>
            <a:prstGeom prst="rect">
              <a:avLst/>
            </a:prstGeom>
            <a:noFill/>
            <a:effectLst/>
          </p:spPr>
          <p:txBody>
            <a:bodyPr wrap="square" rtlCol="0">
              <a:spAutoFit/>
              <a:scene3d>
                <a:camera prst="orthographicFront"/>
                <a:lightRig rig="threePt" dir="t"/>
              </a:scene3d>
              <a:sp3d extrusionH="57150">
                <a:bevelT w="38100" h="38100" prst="angle"/>
              </a:sp3d>
            </a:bodyPr>
            <a:lstStyle/>
            <a:p>
              <a:pPr algn="ctr"/>
              <a:r>
                <a:rPr lang="zh-CN" altLang="en-US" sz="8000" b="1" spc="300" dirty="0" smtClean="0">
                  <a:ln w="3175">
                    <a:noFill/>
                  </a:ln>
                  <a:blipFill>
                    <a:blip r:embed="rId8"/>
                    <a:stretch>
                      <a:fillRect/>
                    </a:stretch>
                  </a:blipFill>
                  <a:effectLst/>
                  <a:latin typeface="微软雅黑" panose="020B0503020204020204" pitchFamily="34" charset="-122"/>
                  <a:ea typeface="微软雅黑" panose="020B0503020204020204" pitchFamily="34" charset="-122"/>
                </a:rPr>
                <a:t>感谢聆听！</a:t>
              </a:r>
              <a:endParaRPr lang="zh-CN" altLang="en-US" sz="8000" b="1" spc="300" dirty="0">
                <a:ln w="3175">
                  <a:noFill/>
                </a:ln>
                <a:blipFill>
                  <a:blip r:embed="rId8"/>
                  <a:stretch>
                    <a:fillRect/>
                  </a:stretch>
                </a:blipFill>
                <a:effectLst/>
                <a:latin typeface="微软雅黑" panose="020B0503020204020204" pitchFamily="34" charset="-122"/>
                <a:ea typeface="微软雅黑" panose="020B0503020204020204" pitchFamily="34" charset="-122"/>
              </a:endParaRPr>
            </a:p>
          </p:txBody>
        </p:sp>
        <p:pic>
          <p:nvPicPr>
            <p:cNvPr id="542" name="图片 541"/>
            <p:cNvPicPr>
              <a:picLocks noChangeAspect="1"/>
            </p:cNvPicPr>
            <p:nvPr/>
          </p:nvPicPr>
          <p:blipFill rotWithShape="1">
            <a:blip r:embed="rId9">
              <a:grayscl/>
            </a:blip>
            <a:srcRect l="16539" r="74688"/>
            <a:stretch>
              <a:fillRect/>
            </a:stretch>
          </p:blipFill>
          <p:spPr>
            <a:xfrm>
              <a:off x="6351225" y="2377017"/>
              <a:ext cx="576065" cy="1322947"/>
            </a:xfrm>
            <a:prstGeom prst="rect">
              <a:avLst/>
            </a:prstGeom>
          </p:spPr>
        </p:pic>
        <p:pic>
          <p:nvPicPr>
            <p:cNvPr id="543" name="图片 542"/>
            <p:cNvPicPr>
              <a:picLocks noChangeAspect="1"/>
            </p:cNvPicPr>
            <p:nvPr/>
          </p:nvPicPr>
          <p:blipFill rotWithShape="1">
            <a:blip r:embed="rId9">
              <a:grayscl/>
            </a:blip>
            <a:srcRect l="32966" r="58260"/>
            <a:stretch>
              <a:fillRect/>
            </a:stretch>
          </p:blipFill>
          <p:spPr>
            <a:xfrm>
              <a:off x="7431346" y="2378402"/>
              <a:ext cx="576064" cy="1322947"/>
            </a:xfrm>
            <a:prstGeom prst="rect">
              <a:avLst/>
            </a:prstGeom>
          </p:spPr>
        </p:pic>
      </p:grpSp>
      <p:cxnSp>
        <p:nvCxnSpPr>
          <p:cNvPr id="544" name="直接连接符 543"/>
          <p:cNvCxnSpPr/>
          <p:nvPr/>
        </p:nvCxnSpPr>
        <p:spPr>
          <a:xfrm>
            <a:off x="8702008" y="1863200"/>
            <a:ext cx="387878" cy="6501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85000"/>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2836635" y="3494695"/>
            <a:ext cx="1728192" cy="1728192"/>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5" name="直接连接符 4"/>
          <p:cNvCxnSpPr/>
          <p:nvPr/>
        </p:nvCxnSpPr>
        <p:spPr>
          <a:xfrm>
            <a:off x="958732" y="1799231"/>
            <a:ext cx="699779" cy="12110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520306" y="1383733"/>
            <a:ext cx="4360140" cy="830997"/>
            <a:chOff x="3520306" y="1383733"/>
            <a:chExt cx="4360140" cy="830997"/>
          </a:xfrm>
        </p:grpSpPr>
        <p:sp>
          <p:nvSpPr>
            <p:cNvPr id="7" name="圆角矩形 6"/>
            <p:cNvSpPr/>
            <p:nvPr/>
          </p:nvSpPr>
          <p:spPr>
            <a:xfrm>
              <a:off x="3520306" y="1414511"/>
              <a:ext cx="4360140" cy="769441"/>
            </a:xfrm>
            <a:prstGeom prst="roundRect">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8" name="文本框 7"/>
            <p:cNvSpPr txBox="1"/>
            <p:nvPr/>
          </p:nvSpPr>
          <p:spPr>
            <a:xfrm>
              <a:off x="3520306" y="1383733"/>
              <a:ext cx="4360140" cy="830997"/>
            </a:xfrm>
            <a:prstGeom prst="rect">
              <a:avLst/>
            </a:prstGeom>
            <a:noFill/>
          </p:spPr>
          <p:txBody>
            <a:bodyPr wrap="square" rtlCol="0">
              <a:spAutoFit/>
            </a:bodyPr>
            <a:lstStyle/>
            <a:p>
              <a:pPr algn="ctr"/>
              <a:r>
                <a:rPr lang="zh-CN" altLang="en-US" sz="4000" b="1" dirty="0" smtClean="0">
                  <a:solidFill>
                    <a:schemeClr val="bg1"/>
                  </a:solidFill>
                  <a:latin typeface="方正细珊瑚简体" panose="03000509000000000000" pitchFamily="65" charset="-122"/>
                  <a:ea typeface="方正细珊瑚简体" panose="03000509000000000000" pitchFamily="65" charset="-122"/>
                </a:rPr>
                <a:t>目录 </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 </a:t>
              </a:r>
              <a:r>
                <a:rPr lang="en-US" altLang="zh-CN" sz="4800" b="1" dirty="0" smtClean="0">
                  <a:solidFill>
                    <a:schemeClr val="bg1"/>
                  </a:solidFill>
                  <a:latin typeface="方正细珊瑚简体" panose="03000509000000000000" pitchFamily="65" charset="-122"/>
                  <a:ea typeface="方正细珊瑚简体" panose="03000509000000000000" pitchFamily="65" charset="-122"/>
                </a:rPr>
                <a:t>c</a:t>
              </a:r>
              <a:r>
                <a:rPr lang="en-US" altLang="zh-CN" sz="4000" b="1" dirty="0" smtClean="0">
                  <a:solidFill>
                    <a:schemeClr val="bg1"/>
                  </a:solidFill>
                  <a:latin typeface="方正细珊瑚简体" panose="03000509000000000000" pitchFamily="65" charset="-122"/>
                  <a:ea typeface="方正细珊瑚简体" panose="03000509000000000000" pitchFamily="65" charset="-122"/>
                </a:rPr>
                <a:t>ontents</a:t>
              </a:r>
              <a:endParaRPr lang="zh-CN" altLang="en-US" sz="4000" b="1" dirty="0">
                <a:solidFill>
                  <a:schemeClr val="bg1"/>
                </a:solidFill>
                <a:latin typeface="方正细珊瑚简体" panose="03000509000000000000" pitchFamily="65" charset="-122"/>
                <a:ea typeface="方正细珊瑚简体" panose="03000509000000000000" pitchFamily="65" charset="-122"/>
              </a:endParaRPr>
            </a:p>
          </p:txBody>
        </p:sp>
      </p:grpSp>
      <p:sp>
        <p:nvSpPr>
          <p:cNvPr id="10" name="文本框 9"/>
          <p:cNvSpPr txBox="1"/>
          <p:nvPr/>
        </p:nvSpPr>
        <p:spPr>
          <a:xfrm>
            <a:off x="4841240" y="2923540"/>
            <a:ext cx="3845560" cy="398780"/>
          </a:xfrm>
          <a:prstGeom prst="rect">
            <a:avLst/>
          </a:prstGeom>
          <a:noFill/>
        </p:spPr>
        <p:txBody>
          <a:bodyPr wrap="square" rtlCol="0">
            <a:spAutoFit/>
          </a:bodyPr>
          <a:lstStyle/>
          <a:p>
            <a:r>
              <a:rPr lang="zh-CN" altLang="en-US" sz="2000" dirty="0" smtClean="0">
                <a:solidFill>
                  <a:schemeClr val="bg1"/>
                </a:solidFill>
                <a:latin typeface="方正细珊瑚简体" panose="03000509000000000000" pitchFamily="65" charset="-122"/>
                <a:ea typeface="方正细珊瑚简体" panose="03000509000000000000" pitchFamily="65" charset="-122"/>
              </a:rPr>
              <a:t>总结&amp;行动点</a:t>
            </a:r>
            <a:endParaRPr lang="zh-CN" altLang="en-US" sz="2000" dirty="0" smtClean="0">
              <a:solidFill>
                <a:schemeClr val="bg1"/>
              </a:solidFill>
              <a:latin typeface="方正细珊瑚简体" panose="03000509000000000000" pitchFamily="65" charset="-122"/>
              <a:ea typeface="方正细珊瑚简体" panose="03000509000000000000" pitchFamily="65" charset="-122"/>
            </a:endParaRPr>
          </a:p>
        </p:txBody>
      </p:sp>
      <p:sp>
        <p:nvSpPr>
          <p:cNvPr id="29" name="等腰三角形 28"/>
          <p:cNvSpPr/>
          <p:nvPr/>
        </p:nvSpPr>
        <p:spPr>
          <a:xfrm rot="10800000">
            <a:off x="9703198" y="3042493"/>
            <a:ext cx="2043606" cy="1761729"/>
          </a:xfrm>
          <a:prstGeom prst="triangl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0" name="等腰三角形 29"/>
          <p:cNvSpPr/>
          <p:nvPr/>
        </p:nvSpPr>
        <p:spPr>
          <a:xfrm rot="10800000">
            <a:off x="10777918" y="3868262"/>
            <a:ext cx="755283" cy="651106"/>
          </a:xfrm>
          <a:prstGeom prst="triangl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cxnSp>
        <p:nvCxnSpPr>
          <p:cNvPr id="31" name="直接连接符 30"/>
          <p:cNvCxnSpPr/>
          <p:nvPr/>
        </p:nvCxnSpPr>
        <p:spPr>
          <a:xfrm>
            <a:off x="9335566" y="2709714"/>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58320" y="594260"/>
            <a:ext cx="1534940" cy="2634509"/>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等腰三角形 32"/>
          <p:cNvSpPr/>
          <p:nvPr/>
        </p:nvSpPr>
        <p:spPr>
          <a:xfrm flipV="1">
            <a:off x="1509255" y="1942077"/>
            <a:ext cx="632555" cy="545306"/>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4" name="等腰三角形 33"/>
          <p:cNvSpPr/>
          <p:nvPr/>
        </p:nvSpPr>
        <p:spPr>
          <a:xfrm flipV="1">
            <a:off x="1789584" y="2152700"/>
            <a:ext cx="336526" cy="290109"/>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细珊瑚简体" panose="03000509000000000000" pitchFamily="65" charset="-122"/>
              <a:ea typeface="方正细珊瑚简体" panose="03000509000000000000" pitchFamily="65" charset="-122"/>
            </a:endParaRPr>
          </a:p>
        </p:txBody>
      </p:sp>
      <p:sp>
        <p:nvSpPr>
          <p:cNvPr id="36" name="文本框 35"/>
          <p:cNvSpPr txBox="1"/>
          <p:nvPr/>
        </p:nvSpPr>
        <p:spPr>
          <a:xfrm>
            <a:off x="3916045" y="2800350"/>
            <a:ext cx="1483995" cy="645160"/>
          </a:xfrm>
          <a:prstGeom prst="rect">
            <a:avLst/>
          </a:prstGeom>
          <a:noFill/>
        </p:spPr>
        <p:txBody>
          <a:bodyPr wrap="square" rtlCol="0">
            <a:spAutoFit/>
          </a:bodyPr>
          <a:p>
            <a:r>
              <a:rPr lang="en-US" altLang="zh-CN" sz="3600">
                <a:solidFill>
                  <a:schemeClr val="bg1"/>
                </a:solidFill>
                <a:latin typeface="造字工房朗倩（非商用）细体" charset="-122"/>
                <a:ea typeface="造字工房朗倩（非商用）细体" charset="-122"/>
              </a:rPr>
              <a:t>09</a:t>
            </a:r>
            <a:endParaRPr lang="en-US" altLang="zh-CN" sz="3600">
              <a:solidFill>
                <a:schemeClr val="bg1"/>
              </a:solidFill>
              <a:latin typeface="造字工房朗倩（非商用）细体" charset="-122"/>
              <a:ea typeface="造字工房朗倩（非商用）细体"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3" name="任意多边形 2"/>
          <p:cNvSpPr/>
          <p:nvPr/>
        </p:nvSpPr>
        <p:spPr>
          <a:xfrm>
            <a:off x="2481286" y="1917897"/>
            <a:ext cx="7947288" cy="2375993"/>
          </a:xfrm>
          <a:custGeom>
            <a:avLst/>
            <a:gdLst>
              <a:gd name="connsiteX0" fmla="*/ 1296144 w 6984776"/>
              <a:gd name="connsiteY0" fmla="*/ 0 h 2088232"/>
              <a:gd name="connsiteX1" fmla="*/ 6984776 w 6984776"/>
              <a:gd name="connsiteY1" fmla="*/ 0 h 2088232"/>
              <a:gd name="connsiteX2" fmla="*/ 6984776 w 6984776"/>
              <a:gd name="connsiteY2" fmla="*/ 9704 h 2088232"/>
              <a:gd name="connsiteX3" fmla="*/ 5688728 w 6984776"/>
              <a:gd name="connsiteY3" fmla="*/ 2088232 h 2088232"/>
              <a:gd name="connsiteX4" fmla="*/ 0 w 6984776"/>
              <a:gd name="connsiteY4" fmla="*/ 2088232 h 2088232"/>
              <a:gd name="connsiteX5" fmla="*/ 0 w 6984776"/>
              <a:gd name="connsiteY5" fmla="*/ 2078682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776" h="2088232">
                <a:moveTo>
                  <a:pt x="1296144" y="0"/>
                </a:moveTo>
                <a:lnTo>
                  <a:pt x="6984776" y="0"/>
                </a:lnTo>
                <a:lnTo>
                  <a:pt x="6984776" y="9704"/>
                </a:lnTo>
                <a:lnTo>
                  <a:pt x="5688728" y="2088232"/>
                </a:lnTo>
                <a:lnTo>
                  <a:pt x="0" y="2088232"/>
                </a:lnTo>
                <a:lnTo>
                  <a:pt x="0" y="2078682"/>
                </a:lnTo>
                <a:close/>
              </a:path>
            </a:pathLst>
          </a:custGeom>
          <a:solidFill>
            <a:schemeClr val="accent4">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5400000">
            <a:off x="1872238" y="2362812"/>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5400000" flipH="1" flipV="1">
            <a:off x="8648707" y="2373949"/>
            <a:ext cx="2365127" cy="1474754"/>
          </a:xfrm>
          <a:prstGeom prst="rtTriangl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144936" y="2576969"/>
            <a:ext cx="4704274" cy="521970"/>
          </a:xfrm>
          <a:prstGeom prst="rect">
            <a:avLst/>
          </a:prstGeom>
          <a:noFill/>
        </p:spPr>
        <p:txBody>
          <a:bodyPr wrap="square" rtlCol="0">
            <a:spAutoFit/>
          </a:bodyPr>
          <a:lstStyle/>
          <a:p>
            <a:r>
              <a:rPr lang="zh-CN" altLang="en-US" sz="2800" dirty="0" smtClean="0">
                <a:solidFill>
                  <a:schemeClr val="bg1"/>
                </a:solidFill>
                <a:latin typeface="方正细珊瑚简体" panose="03000509000000000000" pitchFamily="65" charset="-122"/>
                <a:ea typeface="方正细珊瑚简体" panose="03000509000000000000" pitchFamily="65" charset="-122"/>
                <a:sym typeface="+mn-ea"/>
              </a:rPr>
              <a:t>市场趋势、业界现状</a:t>
            </a:r>
            <a:endParaRPr lang="zh-CN" altLang="en-US" sz="2800" dirty="0">
              <a:solidFill>
                <a:schemeClr val="bg1"/>
              </a:solidFill>
              <a:latin typeface="方正细珊瑚简体" panose="03000509000000000000" pitchFamily="65" charset="-122"/>
              <a:ea typeface="方正细珊瑚简体" panose="03000509000000000000" pitchFamily="65" charset="-122"/>
            </a:endParaRPr>
          </a:p>
        </p:txBody>
      </p:sp>
      <p:cxnSp>
        <p:nvCxnSpPr>
          <p:cNvPr id="7" name="直接连接符 6"/>
          <p:cNvCxnSpPr/>
          <p:nvPr/>
        </p:nvCxnSpPr>
        <p:spPr>
          <a:xfrm>
            <a:off x="5203923" y="3152472"/>
            <a:ext cx="35555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791585" y="2463165"/>
            <a:ext cx="942975" cy="749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a:solidFill>
                    <a:schemeClr val="bg1"/>
                  </a:solidFill>
                  <a:latin typeface="微软雅黑" panose="020B0503020204020204" pitchFamily="34" charset="-122"/>
                  <a:ea typeface="微软雅黑" panose="020B0503020204020204" pitchFamily="34" charset="-122"/>
                </a:rPr>
                <a:t>业界分析</a:t>
              </a: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7" name="等腰三角形 446"/>
          <p:cNvSpPr/>
          <p:nvPr/>
        </p:nvSpPr>
        <p:spPr>
          <a:xfrm rot="10800000">
            <a:off x="5139196" y="1537740"/>
            <a:ext cx="227429" cy="1960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448" name="矩形 447"/>
          <p:cNvSpPr/>
          <p:nvPr/>
        </p:nvSpPr>
        <p:spPr>
          <a:xfrm>
            <a:off x="5371646" y="1888920"/>
            <a:ext cx="5623603" cy="3744595"/>
          </a:xfrm>
          <a:prstGeom prst="rect">
            <a:avLst/>
          </a:prstGeom>
        </p:spPr>
        <p:txBody>
          <a:bodyPr wrap="square">
            <a:spAutoFit/>
          </a:bodyPr>
          <a:lstStyle/>
          <a:p>
            <a:pPr algn="just">
              <a:lnSpc>
                <a:spcPct val="120000"/>
              </a:lnSpc>
            </a:pPr>
            <a:r>
              <a:rPr sz="1800" dirty="0">
                <a:solidFill>
                  <a:schemeClr val="bg1"/>
                </a:solidFill>
                <a:latin typeface="微软雅黑" panose="020B0503020204020204" pitchFamily="34" charset="-122"/>
                <a:ea typeface="微软雅黑" panose="020B0503020204020204" pitchFamily="34" charset="-122"/>
              </a:rPr>
              <a:t>以美国为例，如今美国众多的户外运动中，钓鱼运动始终高居前 列。美国有“船钓之国”的美誉，钓鱼运动在国内十分普及，据美国休闲 垂钓协会（ASA）的统计，2016 年近 4700 万美国人（14.7%的美国人口） 参与钓鱼活动，超过高尔夫（2440 万）和网球（1040 万）爱好者的总 和。且钓鱼运动粘性极强，钓鱼者的年度出游次数达 9.04 亿次，人均 19.7 次，淡水钓鱼者年出行时间平均为 16.6 天。2013 年有近 14%的新 增钓鱼者，这可作为钓鱼运动增长或成交量持续上升的标志。现有钓鱼 者中，84%的参与者初次接触钓鱼的年龄为 12 岁或低于 12 岁。</a:t>
            </a:r>
            <a:endParaRPr sz="1800" dirty="0">
              <a:solidFill>
                <a:schemeClr val="bg1"/>
              </a:solidFill>
              <a:latin typeface="微软雅黑" panose="020B0503020204020204" pitchFamily="34" charset="-122"/>
              <a:ea typeface="微软雅黑" panose="020B0503020204020204" pitchFamily="34" charset="-122"/>
            </a:endParaRPr>
          </a:p>
        </p:txBody>
      </p:sp>
      <p:sp>
        <p:nvSpPr>
          <p:cNvPr id="449" name="矩形 448"/>
          <p:cNvSpPr/>
          <p:nvPr/>
        </p:nvSpPr>
        <p:spPr>
          <a:xfrm>
            <a:off x="5366626" y="1404938"/>
            <a:ext cx="1955138" cy="460375"/>
          </a:xfrm>
          <a:prstGeom prst="rect">
            <a:avLst/>
          </a:prstGeom>
        </p:spPr>
        <p:txBody>
          <a:bodyPr wrap="square">
            <a:spAutoFit/>
          </a:bodyPr>
          <a:lstStyle/>
          <a:p>
            <a:pPr algn="just">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rPr>
              <a:t>业界分析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451" name="图片 450"/>
          <p:cNvPicPr>
            <a:picLocks noChangeAspect="1"/>
          </p:cNvPicPr>
          <p:nvPr/>
        </p:nvPicPr>
        <p:blipFill>
          <a:blip r:embed="rId2"/>
          <a:stretch>
            <a:fillRect/>
          </a:stretch>
        </p:blipFill>
        <p:spPr>
          <a:xfrm>
            <a:off x="269875" y="1649730"/>
            <a:ext cx="4790440" cy="31521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业界分析</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7" name="等腰三角形 446"/>
          <p:cNvSpPr/>
          <p:nvPr/>
        </p:nvSpPr>
        <p:spPr>
          <a:xfrm rot="10800000">
            <a:off x="5139196" y="1537740"/>
            <a:ext cx="227429" cy="1960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448" name="矩形 447"/>
          <p:cNvSpPr/>
          <p:nvPr/>
        </p:nvSpPr>
        <p:spPr>
          <a:xfrm>
            <a:off x="5366566" y="1865425"/>
            <a:ext cx="5623603" cy="4220845"/>
          </a:xfrm>
          <a:prstGeom prst="rect">
            <a:avLst/>
          </a:prstGeom>
        </p:spPr>
        <p:txBody>
          <a:bodyPr wrap="square">
            <a:spAutoFit/>
          </a:bodyPr>
          <a:lstStyle/>
          <a:p>
            <a:pPr algn="just">
              <a:lnSpc>
                <a:spcPct val="120000"/>
              </a:lnSpc>
            </a:pPr>
            <a:r>
              <a:rPr sz="1600" dirty="0">
                <a:solidFill>
                  <a:schemeClr val="bg1"/>
                </a:solidFill>
                <a:latin typeface="微软雅黑" panose="020B0503020204020204" pitchFamily="34" charset="-122"/>
                <a:ea typeface="微软雅黑" panose="020B0503020204020204" pitchFamily="34" charset="-122"/>
              </a:rPr>
              <a:t>根据中国钓鱼协会 2015 年发布的不完全统计数据，中国约有 1.2 亿 钓鱼人群（每年至少参加 4 次以上的人口数量）。同时，钓鱼运动已不 再是中年群体的专利，逐渐向年轻化、时尚化、娱乐化、创意化方向发 展。目前国内垂钓类消费集中在 26-35 岁（80 后），该群体在垂钓类消 费中占 68.97%。以京东大数据为基础的《2016 中国体育消费生态报告》 显示，垂钓用品消费增速最快，2016 年消费额同比增速超过 75%。2015年淘宝与天猫的体育装备销售收入总计1270亿元，户外运动占比21.7%， 其中钓鱼在整个户外运动里占到 29%，也就是近 80 亿元。以广西省为 例，广西钓鱼人数由上个世纪末不足 30 万人迅速发展到现在的 100 多 万人，10 年增长了近 4 倍。广西渔具店在 2000 年仅有 300 家，2005 年 为 500 家，2013 年已达到近 1000 家，渔具店的成倍增加说明钓鱼人数 的快速增长。</a:t>
            </a:r>
            <a:endParaRPr sz="1600" dirty="0">
              <a:solidFill>
                <a:schemeClr val="bg1"/>
              </a:solidFill>
              <a:latin typeface="微软雅黑" panose="020B0503020204020204" pitchFamily="34" charset="-122"/>
              <a:ea typeface="微软雅黑" panose="020B0503020204020204" pitchFamily="34" charset="-122"/>
            </a:endParaRPr>
          </a:p>
        </p:txBody>
      </p:sp>
      <p:sp>
        <p:nvSpPr>
          <p:cNvPr id="449" name="矩形 448"/>
          <p:cNvSpPr/>
          <p:nvPr/>
        </p:nvSpPr>
        <p:spPr>
          <a:xfrm>
            <a:off x="5366626" y="1404938"/>
            <a:ext cx="1955138" cy="460375"/>
          </a:xfrm>
          <a:prstGeom prst="rect">
            <a:avLst/>
          </a:prstGeom>
        </p:spPr>
        <p:txBody>
          <a:bodyPr wrap="square">
            <a:spAutoFit/>
          </a:bodyPr>
          <a:lstStyle/>
          <a:p>
            <a:pPr algn="just">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rPr>
              <a:t>业界分析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270056" y="5192825"/>
            <a:ext cx="5623603" cy="423545"/>
          </a:xfrm>
          <a:prstGeom prst="rect">
            <a:avLst/>
          </a:prstGeom>
        </p:spPr>
        <p:txBody>
          <a:bodyPr wrap="square">
            <a:spAutoFit/>
          </a:bodyPr>
          <a:p>
            <a:pPr algn="just">
              <a:lnSpc>
                <a:spcPct val="120000"/>
              </a:lnSpc>
            </a:pPr>
            <a:r>
              <a:rPr sz="1800" dirty="0">
                <a:solidFill>
                  <a:schemeClr val="bg1"/>
                </a:solidFill>
                <a:latin typeface="微软雅黑" panose="020B0503020204020204" pitchFamily="34" charset="-122"/>
                <a:ea typeface="微软雅黑" panose="020B0503020204020204" pitchFamily="34" charset="-122"/>
              </a:rPr>
              <a:t>6-12 岁的年轻群体的参与度快速提升</a:t>
            </a:r>
            <a:endParaRPr sz="1800" dirty="0">
              <a:solidFill>
                <a:schemeClr val="bg1"/>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2"/>
          <a:stretch>
            <a:fillRect/>
          </a:stretch>
        </p:blipFill>
        <p:spPr>
          <a:xfrm>
            <a:off x="269875" y="1865630"/>
            <a:ext cx="4790440" cy="29997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755990"/>
            <a:chOff x="406574" y="261442"/>
            <a:chExt cx="4653875" cy="755990"/>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521970"/>
            </a:xfrm>
            <a:prstGeom prst="rect">
              <a:avLst/>
            </a:prstGeom>
            <a:noFill/>
          </p:spPr>
          <p:txBody>
            <a:bodyPr wrap="square" rtlCol="0">
              <a:spAutoFit/>
            </a:bodyPr>
            <a:lstStyle/>
            <a:p>
              <a:pPr algn="ctr"/>
              <a:r>
                <a:rPr lang="zh-CN" altLang="en-US" sz="2800" spc="300" dirty="0" smtClean="0">
                  <a:solidFill>
                    <a:schemeClr val="bg1"/>
                  </a:solidFill>
                  <a:latin typeface="微软雅黑" panose="020B0503020204020204" pitchFamily="34" charset="-122"/>
                  <a:ea typeface="微软雅黑" panose="020B0503020204020204" pitchFamily="34" charset="-122"/>
                </a:rPr>
                <a:t>业界分析</a:t>
              </a:r>
              <a:endParaRPr lang="zh-CN" altLang="en-US" sz="2800" spc="300" dirty="0" smtClean="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7" name="等腰三角形 446"/>
          <p:cNvSpPr/>
          <p:nvPr/>
        </p:nvSpPr>
        <p:spPr>
          <a:xfrm rot="10800000">
            <a:off x="5139196" y="1537740"/>
            <a:ext cx="227429" cy="1960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448" name="矩形 447"/>
          <p:cNvSpPr/>
          <p:nvPr/>
        </p:nvSpPr>
        <p:spPr>
          <a:xfrm>
            <a:off x="5366566" y="1865425"/>
            <a:ext cx="5623603" cy="3335655"/>
          </a:xfrm>
          <a:prstGeom prst="rect">
            <a:avLst/>
          </a:prstGeom>
        </p:spPr>
        <p:txBody>
          <a:bodyPr wrap="square">
            <a:spAutoFit/>
          </a:bodyPr>
          <a:lstStyle/>
          <a:p>
            <a:pPr algn="just">
              <a:lnSpc>
                <a:spcPct val="120000"/>
              </a:lnSpc>
            </a:pPr>
            <a:r>
              <a:rPr sz="1600" dirty="0">
                <a:solidFill>
                  <a:schemeClr val="bg1"/>
                </a:solidFill>
                <a:latin typeface="微软雅黑" panose="020B0503020204020204" pitchFamily="34" charset="-122"/>
                <a:ea typeface="微软雅黑" panose="020B0503020204020204" pitchFamily="34" charset="-122"/>
              </a:rPr>
              <a:t>国内的钓鱼产业主要可分解为偏服务的休闲渔业与偏制造的钓具产业。 2015 年国内示范休闲渔业基地已达 470 家，全国共有上万家休闲钓场。 根据 Wind 数据，2015 年全国休闲渔业的总产值为 489 亿元，在过往十 年增速迅猛，但与我国渔业经济总产值 2.1 万亿相比，休闲渔业的占比 仍很小，目前正处于形成新兴产业的培育期。而我国钓具产业总生产总 值大约为 550 亿，其中含有 200 亿元出口贸易额，已世界上最大的钓具 制造国。天津碧海钓具产业博览会是国内规模最大的钓具展，为期 3 天 半的博览会，每年入场人数超 20 万。伴随着我国全民运动的广泛开展， 钓鱼运动已经在体育产业板块中占了重要地位，并给社会带来良好的经 济效益。</a:t>
            </a:r>
            <a:endParaRPr sz="1600" dirty="0">
              <a:solidFill>
                <a:schemeClr val="bg1"/>
              </a:solidFill>
              <a:latin typeface="微软雅黑" panose="020B0503020204020204" pitchFamily="34" charset="-122"/>
              <a:ea typeface="微软雅黑" panose="020B0503020204020204" pitchFamily="34" charset="-122"/>
            </a:endParaRPr>
          </a:p>
        </p:txBody>
      </p:sp>
      <p:sp>
        <p:nvSpPr>
          <p:cNvPr id="449" name="矩形 448"/>
          <p:cNvSpPr/>
          <p:nvPr/>
        </p:nvSpPr>
        <p:spPr>
          <a:xfrm>
            <a:off x="5366626" y="1404938"/>
            <a:ext cx="1955138" cy="460375"/>
          </a:xfrm>
          <a:prstGeom prst="rect">
            <a:avLst/>
          </a:prstGeom>
        </p:spPr>
        <p:txBody>
          <a:bodyPr wrap="square">
            <a:spAutoFit/>
          </a:bodyPr>
          <a:lstStyle/>
          <a:p>
            <a:pPr algn="just">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rPr>
              <a:t>业界分析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270056" y="5192825"/>
            <a:ext cx="5623603" cy="423545"/>
          </a:xfrm>
          <a:prstGeom prst="rect">
            <a:avLst/>
          </a:prstGeom>
        </p:spPr>
        <p:txBody>
          <a:bodyPr wrap="square">
            <a:spAutoFit/>
          </a:bodyPr>
          <a:p>
            <a:pPr algn="just">
              <a:lnSpc>
                <a:spcPct val="120000"/>
              </a:lnSpc>
            </a:pPr>
            <a:r>
              <a:rPr sz="1800" dirty="0">
                <a:solidFill>
                  <a:schemeClr val="bg1"/>
                </a:solidFill>
                <a:latin typeface="微软雅黑" panose="020B0503020204020204" pitchFamily="34" charset="-122"/>
                <a:ea typeface="微软雅黑" panose="020B0503020204020204" pitchFamily="34" charset="-122"/>
              </a:rPr>
              <a:t>钓鱼用品在京东商城销售增速最快</a:t>
            </a:r>
            <a:endParaRPr sz="180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a:stretch>
            <a:fillRect/>
          </a:stretch>
        </p:blipFill>
        <p:spPr>
          <a:xfrm>
            <a:off x="222250" y="1910080"/>
            <a:ext cx="4838065" cy="30378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574" y="261442"/>
            <a:ext cx="4653875" cy="953135"/>
            <a:chOff x="406574" y="261442"/>
            <a:chExt cx="4653875" cy="953135"/>
          </a:xfrm>
        </p:grpSpPr>
        <p:grpSp>
          <p:nvGrpSpPr>
            <p:cNvPr id="3" name="组合 2"/>
            <p:cNvGrpSpPr/>
            <p:nvPr/>
          </p:nvGrpSpPr>
          <p:grpSpPr>
            <a:xfrm>
              <a:off x="406574" y="335204"/>
              <a:ext cx="994222" cy="682228"/>
              <a:chOff x="855663" y="838200"/>
              <a:chExt cx="1138238" cy="781051"/>
            </a:xfrm>
            <a:solidFill>
              <a:schemeClr val="bg1"/>
            </a:solidFill>
          </p:grpSpPr>
          <p:sp>
            <p:nvSpPr>
              <p:cNvPr id="7" name="Freeform 5"/>
              <p:cNvSpPr/>
              <p:nvPr/>
            </p:nvSpPr>
            <p:spPr bwMode="auto">
              <a:xfrm>
                <a:off x="855663" y="838200"/>
                <a:ext cx="925513" cy="473075"/>
              </a:xfrm>
              <a:custGeom>
                <a:avLst/>
                <a:gdLst>
                  <a:gd name="T0" fmla="*/ 33 w 52"/>
                  <a:gd name="T1" fmla="*/ 15 h 26"/>
                  <a:gd name="T2" fmla="*/ 50 w 52"/>
                  <a:gd name="T3" fmla="*/ 26 h 26"/>
                  <a:gd name="T4" fmla="*/ 52 w 52"/>
                  <a:gd name="T5" fmla="*/ 26 h 26"/>
                  <a:gd name="T6" fmla="*/ 52 w 52"/>
                  <a:gd name="T7" fmla="*/ 26 h 26"/>
                  <a:gd name="T8" fmla="*/ 34 w 52"/>
                  <a:gd name="T9" fmla="*/ 14 h 26"/>
                  <a:gd name="T10" fmla="*/ 16 w 52"/>
                  <a:gd name="T11" fmla="*/ 1 h 26"/>
                  <a:gd name="T12" fmla="*/ 4 w 52"/>
                  <a:gd name="T13" fmla="*/ 3 h 26"/>
                  <a:gd name="T14" fmla="*/ 0 w 52"/>
                  <a:gd name="T15" fmla="*/ 7 h 26"/>
                  <a:gd name="T16" fmla="*/ 0 w 52"/>
                  <a:gd name="T17" fmla="*/ 7 h 26"/>
                  <a:gd name="T18" fmla="*/ 0 w 52"/>
                  <a:gd name="T19" fmla="*/ 7 h 26"/>
                  <a:gd name="T20" fmla="*/ 0 w 52"/>
                  <a:gd name="T21" fmla="*/ 7 h 26"/>
                  <a:gd name="T22" fmla="*/ 0 w 52"/>
                  <a:gd name="T23" fmla="*/ 7 h 26"/>
                  <a:gd name="T24" fmla="*/ 1 w 52"/>
                  <a:gd name="T25" fmla="*/ 7 h 26"/>
                  <a:gd name="T26" fmla="*/ 15 w 52"/>
                  <a:gd name="T27" fmla="*/ 3 h 26"/>
                  <a:gd name="T28" fmla="*/ 33 w 52"/>
                  <a:gd name="T2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26">
                    <a:moveTo>
                      <a:pt x="33" y="15"/>
                    </a:moveTo>
                    <a:cubicBezTo>
                      <a:pt x="40" y="21"/>
                      <a:pt x="46" y="26"/>
                      <a:pt x="50" y="26"/>
                    </a:cubicBezTo>
                    <a:cubicBezTo>
                      <a:pt x="51" y="26"/>
                      <a:pt x="51" y="26"/>
                      <a:pt x="52" y="26"/>
                    </a:cubicBezTo>
                    <a:cubicBezTo>
                      <a:pt x="52" y="26"/>
                      <a:pt x="52" y="26"/>
                      <a:pt x="52" y="26"/>
                    </a:cubicBezTo>
                    <a:cubicBezTo>
                      <a:pt x="47" y="26"/>
                      <a:pt x="41" y="21"/>
                      <a:pt x="34" y="14"/>
                    </a:cubicBezTo>
                    <a:cubicBezTo>
                      <a:pt x="28" y="8"/>
                      <a:pt x="21" y="3"/>
                      <a:pt x="16" y="1"/>
                    </a:cubicBezTo>
                    <a:cubicBezTo>
                      <a:pt x="10" y="0"/>
                      <a:pt x="6" y="1"/>
                      <a:pt x="4" y="3"/>
                    </a:cubicBezTo>
                    <a:cubicBezTo>
                      <a:pt x="2" y="5"/>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4" y="0"/>
                      <a:pt x="15" y="3"/>
                    </a:cubicBezTo>
                    <a:cubicBezTo>
                      <a:pt x="21" y="4"/>
                      <a:pt x="27" y="10"/>
                      <a:pt x="33" y="15"/>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1087438" y="947738"/>
                <a:ext cx="906463" cy="544513"/>
              </a:xfrm>
              <a:custGeom>
                <a:avLst/>
                <a:gdLst>
                  <a:gd name="T0" fmla="*/ 51 w 51"/>
                  <a:gd name="T1" fmla="*/ 22 h 30"/>
                  <a:gd name="T2" fmla="*/ 51 w 51"/>
                  <a:gd name="T3" fmla="*/ 22 h 30"/>
                  <a:gd name="T4" fmla="*/ 18 w 51"/>
                  <a:gd name="T5" fmla="*/ 12 h 30"/>
                  <a:gd name="T6" fmla="*/ 0 w 51"/>
                  <a:gd name="T7" fmla="*/ 0 h 30"/>
                  <a:gd name="T8" fmla="*/ 0 w 51"/>
                  <a:gd name="T9" fmla="*/ 0 h 30"/>
                  <a:gd name="T10" fmla="*/ 0 w 51"/>
                  <a:gd name="T11" fmla="*/ 0 h 30"/>
                  <a:gd name="T12" fmla="*/ 17 w 51"/>
                  <a:gd name="T13" fmla="*/ 14 h 30"/>
                  <a:gd name="T14" fmla="*/ 34 w 51"/>
                  <a:gd name="T15" fmla="*/ 26 h 30"/>
                  <a:gd name="T16" fmla="*/ 40 w 51"/>
                  <a:gd name="T17" fmla="*/ 27 h 30"/>
                  <a:gd name="T18" fmla="*/ 51 w 51"/>
                  <a:gd name="T19"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30">
                    <a:moveTo>
                      <a:pt x="51" y="22"/>
                    </a:moveTo>
                    <a:cubicBezTo>
                      <a:pt x="51" y="22"/>
                      <a:pt x="51" y="22"/>
                      <a:pt x="51" y="22"/>
                    </a:cubicBezTo>
                    <a:cubicBezTo>
                      <a:pt x="41" y="30"/>
                      <a:pt x="26" y="22"/>
                      <a:pt x="18" y="12"/>
                    </a:cubicBezTo>
                    <a:cubicBezTo>
                      <a:pt x="7" y="2"/>
                      <a:pt x="0" y="0"/>
                      <a:pt x="0" y="0"/>
                    </a:cubicBezTo>
                    <a:cubicBezTo>
                      <a:pt x="0" y="0"/>
                      <a:pt x="0" y="0"/>
                      <a:pt x="0" y="0"/>
                    </a:cubicBezTo>
                    <a:cubicBezTo>
                      <a:pt x="0" y="0"/>
                      <a:pt x="0" y="0"/>
                      <a:pt x="0" y="0"/>
                    </a:cubicBezTo>
                    <a:cubicBezTo>
                      <a:pt x="0" y="0"/>
                      <a:pt x="7" y="2"/>
                      <a:pt x="17" y="14"/>
                    </a:cubicBezTo>
                    <a:cubicBezTo>
                      <a:pt x="22" y="20"/>
                      <a:pt x="28" y="24"/>
                      <a:pt x="34" y="26"/>
                    </a:cubicBezTo>
                    <a:cubicBezTo>
                      <a:pt x="36" y="26"/>
                      <a:pt x="38" y="27"/>
                      <a:pt x="40" y="27"/>
                    </a:cubicBezTo>
                    <a:cubicBezTo>
                      <a:pt x="44" y="27"/>
                      <a:pt x="48" y="25"/>
                      <a:pt x="51" y="22"/>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1104900" y="928688"/>
                <a:ext cx="568325" cy="690563"/>
              </a:xfrm>
              <a:custGeom>
                <a:avLst/>
                <a:gdLst>
                  <a:gd name="T0" fmla="*/ 29 w 32"/>
                  <a:gd name="T1" fmla="*/ 1 h 38"/>
                  <a:gd name="T2" fmla="*/ 23 w 32"/>
                  <a:gd name="T3" fmla="*/ 1 h 38"/>
                  <a:gd name="T4" fmla="*/ 13 w 32"/>
                  <a:gd name="T5" fmla="*/ 12 h 38"/>
                  <a:gd name="T6" fmla="*/ 12 w 32"/>
                  <a:gd name="T7" fmla="*/ 19 h 38"/>
                  <a:gd name="T8" fmla="*/ 0 w 32"/>
                  <a:gd name="T9" fmla="*/ 20 h 38"/>
                  <a:gd name="T10" fmla="*/ 0 w 32"/>
                  <a:gd name="T11" fmla="*/ 20 h 38"/>
                  <a:gd name="T12" fmla="*/ 0 w 32"/>
                  <a:gd name="T13" fmla="*/ 20 h 38"/>
                  <a:gd name="T14" fmla="*/ 12 w 32"/>
                  <a:gd name="T15" fmla="*/ 20 h 38"/>
                  <a:gd name="T16" fmla="*/ 12 w 32"/>
                  <a:gd name="T17" fmla="*/ 24 h 38"/>
                  <a:gd name="T18" fmla="*/ 20 w 32"/>
                  <a:gd name="T19" fmla="*/ 38 h 38"/>
                  <a:gd name="T20" fmla="*/ 20 w 32"/>
                  <a:gd name="T21" fmla="*/ 38 h 38"/>
                  <a:gd name="T22" fmla="*/ 20 w 32"/>
                  <a:gd name="T23" fmla="*/ 38 h 38"/>
                  <a:gd name="T24" fmla="*/ 13 w 32"/>
                  <a:gd name="T25" fmla="*/ 20 h 38"/>
                  <a:gd name="T26" fmla="*/ 28 w 32"/>
                  <a:gd name="T27" fmla="*/ 14 h 38"/>
                  <a:gd name="T28" fmla="*/ 29 w 32"/>
                  <a:gd name="T29" fmla="*/ 13 h 38"/>
                  <a:gd name="T30" fmla="*/ 32 w 32"/>
                  <a:gd name="T31" fmla="*/ 6 h 38"/>
                  <a:gd name="T32" fmla="*/ 29 w 32"/>
                  <a:gd name="T33" fmla="*/ 1 h 38"/>
                  <a:gd name="T34" fmla="*/ 15 w 32"/>
                  <a:gd name="T35" fmla="*/ 19 h 38"/>
                  <a:gd name="T36" fmla="*/ 13 w 32"/>
                  <a:gd name="T37" fmla="*/ 19 h 38"/>
                  <a:gd name="T38" fmla="*/ 14 w 32"/>
                  <a:gd name="T39" fmla="*/ 13 h 38"/>
                  <a:gd name="T40" fmla="*/ 23 w 32"/>
                  <a:gd name="T41" fmla="*/ 2 h 38"/>
                  <a:gd name="T42" fmla="*/ 30 w 32"/>
                  <a:gd name="T43" fmla="*/ 3 h 38"/>
                  <a:gd name="T44" fmla="*/ 31 w 32"/>
                  <a:gd name="T45" fmla="*/ 8 h 38"/>
                  <a:gd name="T46" fmla="*/ 15 w 32"/>
                  <a:gd name="T47"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8">
                    <a:moveTo>
                      <a:pt x="29" y="1"/>
                    </a:moveTo>
                    <a:cubicBezTo>
                      <a:pt x="28" y="0"/>
                      <a:pt x="25" y="0"/>
                      <a:pt x="23" y="1"/>
                    </a:cubicBezTo>
                    <a:cubicBezTo>
                      <a:pt x="18" y="2"/>
                      <a:pt x="14" y="6"/>
                      <a:pt x="13" y="12"/>
                    </a:cubicBezTo>
                    <a:cubicBezTo>
                      <a:pt x="12" y="14"/>
                      <a:pt x="12" y="17"/>
                      <a:pt x="12" y="19"/>
                    </a:cubicBezTo>
                    <a:cubicBezTo>
                      <a:pt x="5" y="20"/>
                      <a:pt x="0" y="20"/>
                      <a:pt x="0" y="20"/>
                    </a:cubicBezTo>
                    <a:cubicBezTo>
                      <a:pt x="0" y="20"/>
                      <a:pt x="0" y="20"/>
                      <a:pt x="0" y="20"/>
                    </a:cubicBezTo>
                    <a:cubicBezTo>
                      <a:pt x="0" y="20"/>
                      <a:pt x="0" y="20"/>
                      <a:pt x="0" y="20"/>
                    </a:cubicBezTo>
                    <a:cubicBezTo>
                      <a:pt x="0" y="20"/>
                      <a:pt x="5" y="21"/>
                      <a:pt x="12" y="20"/>
                    </a:cubicBezTo>
                    <a:cubicBezTo>
                      <a:pt x="12" y="22"/>
                      <a:pt x="12" y="23"/>
                      <a:pt x="12" y="24"/>
                    </a:cubicBezTo>
                    <a:cubicBezTo>
                      <a:pt x="13" y="29"/>
                      <a:pt x="16" y="33"/>
                      <a:pt x="20" y="38"/>
                    </a:cubicBezTo>
                    <a:cubicBezTo>
                      <a:pt x="20" y="38"/>
                      <a:pt x="20" y="38"/>
                      <a:pt x="20" y="38"/>
                    </a:cubicBezTo>
                    <a:cubicBezTo>
                      <a:pt x="20" y="38"/>
                      <a:pt x="20" y="38"/>
                      <a:pt x="20" y="38"/>
                    </a:cubicBezTo>
                    <a:cubicBezTo>
                      <a:pt x="15" y="32"/>
                      <a:pt x="13" y="26"/>
                      <a:pt x="13" y="20"/>
                    </a:cubicBezTo>
                    <a:cubicBezTo>
                      <a:pt x="18" y="20"/>
                      <a:pt x="24" y="18"/>
                      <a:pt x="28" y="14"/>
                    </a:cubicBezTo>
                    <a:cubicBezTo>
                      <a:pt x="28" y="14"/>
                      <a:pt x="29" y="14"/>
                      <a:pt x="29" y="13"/>
                    </a:cubicBezTo>
                    <a:cubicBezTo>
                      <a:pt x="31" y="11"/>
                      <a:pt x="32" y="9"/>
                      <a:pt x="32" y="6"/>
                    </a:cubicBezTo>
                    <a:cubicBezTo>
                      <a:pt x="32" y="6"/>
                      <a:pt x="32" y="3"/>
                      <a:pt x="29" y="1"/>
                    </a:cubicBezTo>
                    <a:close/>
                    <a:moveTo>
                      <a:pt x="15" y="19"/>
                    </a:moveTo>
                    <a:cubicBezTo>
                      <a:pt x="14" y="19"/>
                      <a:pt x="13" y="19"/>
                      <a:pt x="13" y="19"/>
                    </a:cubicBezTo>
                    <a:cubicBezTo>
                      <a:pt x="13" y="17"/>
                      <a:pt x="13" y="15"/>
                      <a:pt x="14" y="13"/>
                    </a:cubicBezTo>
                    <a:cubicBezTo>
                      <a:pt x="15" y="7"/>
                      <a:pt x="19" y="3"/>
                      <a:pt x="23" y="2"/>
                    </a:cubicBezTo>
                    <a:cubicBezTo>
                      <a:pt x="26" y="1"/>
                      <a:pt x="29" y="2"/>
                      <a:pt x="30" y="3"/>
                    </a:cubicBezTo>
                    <a:cubicBezTo>
                      <a:pt x="32" y="5"/>
                      <a:pt x="31" y="7"/>
                      <a:pt x="31" y="8"/>
                    </a:cubicBezTo>
                    <a:cubicBezTo>
                      <a:pt x="29" y="14"/>
                      <a:pt x="21" y="17"/>
                      <a:pt x="15" y="19"/>
                    </a:cubicBezTo>
                    <a:close/>
                  </a:path>
                </a:pathLst>
              </a:custGeom>
              <a:grpFill/>
              <a:ln>
                <a:solidFill>
                  <a:schemeClr val="bg1"/>
                </a:solidFill>
              </a:ln>
            </p:spPr>
            <p:txBody>
              <a:bodyPr vert="horz" wrap="square" lIns="91440" tIns="45720" rIns="91440" bIns="45720" numCol="1" anchor="t" anchorCtr="0" compatLnSpc="1"/>
              <a:lstStyle/>
              <a:p>
                <a:endParaRPr lang="zh-CN" altLang="en-US"/>
              </a:p>
            </p:txBody>
          </p:sp>
        </p:grpSp>
        <p:sp>
          <p:nvSpPr>
            <p:cNvPr id="4" name="文本框 3"/>
            <p:cNvSpPr txBox="1"/>
            <p:nvPr/>
          </p:nvSpPr>
          <p:spPr>
            <a:xfrm>
              <a:off x="1186030" y="261442"/>
              <a:ext cx="3874419" cy="953135"/>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sym typeface="+mn-ea"/>
                </a:rPr>
                <a:t>业界分析</a:t>
              </a:r>
              <a:endParaRPr lang="zh-CN" altLang="en-US" sz="2800" b="1" dirty="0">
                <a:solidFill>
                  <a:schemeClr val="bg1"/>
                </a:solidFill>
                <a:latin typeface="微软雅黑" panose="020B0503020204020204" pitchFamily="34" charset="-122"/>
                <a:ea typeface="微软雅黑" panose="020B0503020204020204" pitchFamily="34" charset="-122"/>
              </a:endParaRPr>
            </a:p>
            <a:p>
              <a:pPr algn="ctr"/>
              <a:endParaRPr lang="zh-CN" altLang="en-US" sz="2800" spc="300" dirty="0">
                <a:solidFill>
                  <a:schemeClr val="bg1"/>
                </a:solidFill>
                <a:latin typeface="微软雅黑" panose="020B0503020204020204" pitchFamily="34" charset="-122"/>
                <a:ea typeface="微软雅黑" panose="020B0503020204020204" pitchFamily="34" charset="-122"/>
              </a:endParaRPr>
            </a:p>
          </p:txBody>
        </p:sp>
        <p:sp>
          <p:nvSpPr>
            <p:cNvPr id="6" name="Freeform 15"/>
            <p:cNvSpPr/>
            <p:nvPr/>
          </p:nvSpPr>
          <p:spPr bwMode="auto">
            <a:xfrm>
              <a:off x="1419058" y="768926"/>
              <a:ext cx="3408362" cy="22225"/>
            </a:xfrm>
            <a:custGeom>
              <a:avLst/>
              <a:gdLst>
                <a:gd name="T0" fmla="*/ 0 w 906"/>
                <a:gd name="T1" fmla="*/ 3 h 6"/>
                <a:gd name="T2" fmla="*/ 39 w 906"/>
                <a:gd name="T3" fmla="*/ 2 h 6"/>
                <a:gd name="T4" fmla="*/ 142 w 906"/>
                <a:gd name="T5" fmla="*/ 1 h 6"/>
                <a:gd name="T6" fmla="*/ 287 w 906"/>
                <a:gd name="T7" fmla="*/ 0 h 6"/>
                <a:gd name="T8" fmla="*/ 453 w 906"/>
                <a:gd name="T9" fmla="*/ 0 h 6"/>
                <a:gd name="T10" fmla="*/ 619 w 906"/>
                <a:gd name="T11" fmla="*/ 0 h 6"/>
                <a:gd name="T12" fmla="*/ 764 w 906"/>
                <a:gd name="T13" fmla="*/ 1 h 6"/>
                <a:gd name="T14" fmla="*/ 867 w 906"/>
                <a:gd name="T15" fmla="*/ 2 h 6"/>
                <a:gd name="T16" fmla="*/ 906 w 906"/>
                <a:gd name="T17" fmla="*/ 3 h 6"/>
                <a:gd name="T18" fmla="*/ 867 w 906"/>
                <a:gd name="T19" fmla="*/ 4 h 6"/>
                <a:gd name="T20" fmla="*/ 764 w 906"/>
                <a:gd name="T21" fmla="*/ 5 h 6"/>
                <a:gd name="T22" fmla="*/ 619 w 906"/>
                <a:gd name="T23" fmla="*/ 6 h 6"/>
                <a:gd name="T24" fmla="*/ 453 w 906"/>
                <a:gd name="T25" fmla="*/ 6 h 6"/>
                <a:gd name="T26" fmla="*/ 287 w 906"/>
                <a:gd name="T27" fmla="*/ 6 h 6"/>
                <a:gd name="T28" fmla="*/ 142 w 906"/>
                <a:gd name="T29" fmla="*/ 5 h 6"/>
                <a:gd name="T30" fmla="*/ 39 w 906"/>
                <a:gd name="T31" fmla="*/ 4 h 6"/>
                <a:gd name="T32" fmla="*/ 0 w 906"/>
                <a:gd name="T3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6" h="6">
                  <a:moveTo>
                    <a:pt x="0" y="3"/>
                  </a:moveTo>
                  <a:cubicBezTo>
                    <a:pt x="0" y="3"/>
                    <a:pt x="15" y="3"/>
                    <a:pt x="39" y="2"/>
                  </a:cubicBezTo>
                  <a:cubicBezTo>
                    <a:pt x="64" y="2"/>
                    <a:pt x="100" y="2"/>
                    <a:pt x="142" y="1"/>
                  </a:cubicBezTo>
                  <a:cubicBezTo>
                    <a:pt x="184" y="1"/>
                    <a:pt x="234" y="0"/>
                    <a:pt x="287" y="0"/>
                  </a:cubicBezTo>
                  <a:cubicBezTo>
                    <a:pt x="340" y="0"/>
                    <a:pt x="397" y="0"/>
                    <a:pt x="453" y="0"/>
                  </a:cubicBezTo>
                  <a:cubicBezTo>
                    <a:pt x="510" y="0"/>
                    <a:pt x="566" y="0"/>
                    <a:pt x="619" y="0"/>
                  </a:cubicBezTo>
                  <a:cubicBezTo>
                    <a:pt x="672" y="0"/>
                    <a:pt x="722" y="1"/>
                    <a:pt x="764" y="1"/>
                  </a:cubicBezTo>
                  <a:cubicBezTo>
                    <a:pt x="807" y="1"/>
                    <a:pt x="842" y="2"/>
                    <a:pt x="867" y="2"/>
                  </a:cubicBezTo>
                  <a:cubicBezTo>
                    <a:pt x="892" y="3"/>
                    <a:pt x="906" y="3"/>
                    <a:pt x="906" y="3"/>
                  </a:cubicBezTo>
                  <a:cubicBezTo>
                    <a:pt x="906" y="3"/>
                    <a:pt x="892" y="3"/>
                    <a:pt x="867" y="4"/>
                  </a:cubicBezTo>
                  <a:cubicBezTo>
                    <a:pt x="842" y="4"/>
                    <a:pt x="807" y="4"/>
                    <a:pt x="764" y="5"/>
                  </a:cubicBezTo>
                  <a:cubicBezTo>
                    <a:pt x="722" y="5"/>
                    <a:pt x="672" y="6"/>
                    <a:pt x="619" y="6"/>
                  </a:cubicBezTo>
                  <a:cubicBezTo>
                    <a:pt x="566" y="6"/>
                    <a:pt x="510" y="6"/>
                    <a:pt x="453" y="6"/>
                  </a:cubicBezTo>
                  <a:cubicBezTo>
                    <a:pt x="397" y="6"/>
                    <a:pt x="340" y="6"/>
                    <a:pt x="287" y="6"/>
                  </a:cubicBezTo>
                  <a:cubicBezTo>
                    <a:pt x="234" y="6"/>
                    <a:pt x="184" y="5"/>
                    <a:pt x="142" y="5"/>
                  </a:cubicBezTo>
                  <a:cubicBezTo>
                    <a:pt x="100" y="4"/>
                    <a:pt x="64" y="4"/>
                    <a:pt x="39" y="4"/>
                  </a:cubicBezTo>
                  <a:cubicBezTo>
                    <a:pt x="15"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7" name="等腰三角形 446"/>
          <p:cNvSpPr/>
          <p:nvPr/>
        </p:nvSpPr>
        <p:spPr>
          <a:xfrm rot="10800000">
            <a:off x="5139196" y="1537740"/>
            <a:ext cx="227429" cy="1960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448" name="矩形 447"/>
          <p:cNvSpPr/>
          <p:nvPr/>
        </p:nvSpPr>
        <p:spPr>
          <a:xfrm>
            <a:off x="5366566" y="1865425"/>
            <a:ext cx="5623603" cy="3925570"/>
          </a:xfrm>
          <a:prstGeom prst="rect">
            <a:avLst/>
          </a:prstGeom>
        </p:spPr>
        <p:txBody>
          <a:bodyPr wrap="square">
            <a:spAutoFit/>
          </a:bodyPr>
          <a:lstStyle/>
          <a:p>
            <a:pPr algn="just">
              <a:lnSpc>
                <a:spcPct val="120000"/>
              </a:lnSpc>
            </a:pPr>
            <a:r>
              <a:rPr sz="1600" dirty="0">
                <a:solidFill>
                  <a:schemeClr val="bg1"/>
                </a:solidFill>
                <a:latin typeface="微软雅黑" panose="020B0503020204020204" pitchFamily="34" charset="-122"/>
                <a:ea typeface="微软雅黑" panose="020B0503020204020204" pitchFamily="34" charset="-122"/>
              </a:rPr>
              <a:t>在微信公众号上搜索“钓鱼”二字，出现的微信公众账号达到194个。据懒熊体育调查，目前市场上钓鱼相关的App超过40个。</a:t>
            </a:r>
            <a:endParaRPr sz="16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sz="1600" dirty="0">
                <a:solidFill>
                  <a:schemeClr val="bg1"/>
                </a:solidFill>
                <a:latin typeface="微软雅黑" panose="020B0503020204020204" pitchFamily="34" charset="-122"/>
                <a:ea typeface="微软雅黑" panose="020B0503020204020204" pitchFamily="34" charset="-122"/>
              </a:rPr>
              <a:t>综合多位业内人士的说法，在繁多的钓鱼App中真正具有市场影响力的不会超过10个，其中包括分别来自武汉和北京的两个“钓鱼人”、钓友汇、子牙钓鱼、天下钓鱼、野夫钓鱼、钓多多、去钓鱼等。</a:t>
            </a:r>
            <a:endParaRPr sz="1600" dirty="0">
              <a:solidFill>
                <a:schemeClr val="bg1"/>
              </a:solidFill>
              <a:latin typeface="微软雅黑" panose="020B0503020204020204" pitchFamily="34" charset="-122"/>
              <a:ea typeface="微软雅黑" panose="020B0503020204020204" pitchFamily="34" charset="-122"/>
            </a:endParaRPr>
          </a:p>
          <a:p>
            <a:pPr algn="just">
              <a:lnSpc>
                <a:spcPct val="120000"/>
              </a:lnSpc>
            </a:pPr>
            <a:endParaRPr sz="1600" dirty="0">
              <a:solidFill>
                <a:schemeClr val="bg1"/>
              </a:solidFill>
              <a:latin typeface="微软雅黑" panose="020B0503020204020204" pitchFamily="34" charset="-122"/>
              <a:ea typeface="微软雅黑" panose="020B0503020204020204" pitchFamily="34" charset="-122"/>
            </a:endParaRPr>
          </a:p>
          <a:p>
            <a:pPr algn="just">
              <a:lnSpc>
                <a:spcPct val="120000"/>
              </a:lnSpc>
            </a:pPr>
            <a:r>
              <a:rPr sz="1600" dirty="0">
                <a:solidFill>
                  <a:schemeClr val="bg1"/>
                </a:solidFill>
                <a:latin typeface="微软雅黑" panose="020B0503020204020204" pitchFamily="34" charset="-122"/>
                <a:ea typeface="微软雅黑" panose="020B0503020204020204" pitchFamily="34" charset="-122"/>
              </a:rPr>
              <a:t>繁多的垂钓类App存在同质化严重的问题，多数App基本的功能是教学、钓鱼信息集合（包括钓场、渔汛、赛事活动等）、社交、渔具装备销售，而且基本各App都兼而有这些功能，App多数针对的是淡水钓为主，像子牙钓鱼和武汉的钓鱼人这样专门从事海钓的是少数。</a:t>
            </a:r>
            <a:endParaRPr sz="1600" dirty="0">
              <a:solidFill>
                <a:schemeClr val="bg1"/>
              </a:solidFill>
              <a:latin typeface="微软雅黑" panose="020B0503020204020204" pitchFamily="34" charset="-122"/>
              <a:ea typeface="微软雅黑" panose="020B0503020204020204" pitchFamily="34" charset="-122"/>
            </a:endParaRPr>
          </a:p>
        </p:txBody>
      </p:sp>
      <p:sp>
        <p:nvSpPr>
          <p:cNvPr id="449" name="矩形 448"/>
          <p:cNvSpPr/>
          <p:nvPr/>
        </p:nvSpPr>
        <p:spPr>
          <a:xfrm>
            <a:off x="5366626" y="1404938"/>
            <a:ext cx="1955138" cy="460375"/>
          </a:xfrm>
          <a:prstGeom prst="rect">
            <a:avLst/>
          </a:prstGeom>
        </p:spPr>
        <p:txBody>
          <a:bodyPr wrap="square">
            <a:spAutoFit/>
          </a:bodyPr>
          <a:lstStyle/>
          <a:p>
            <a:pPr algn="just">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rPr>
              <a:t>业界分析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a:stretch>
            <a:fillRect/>
          </a:stretch>
        </p:blipFill>
        <p:spPr>
          <a:xfrm>
            <a:off x="624205" y="2101850"/>
            <a:ext cx="4464685" cy="394970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2702</Words>
  <Application>WPS 演示</Application>
  <PresentationFormat>宽屏</PresentationFormat>
  <Paragraphs>271</Paragraphs>
  <Slides>32</Slides>
  <Notes>0</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32</vt:i4>
      </vt:variant>
    </vt:vector>
  </HeadingPairs>
  <TitlesOfParts>
    <vt:vector size="59" baseType="lpstr">
      <vt:lpstr>Arial</vt:lpstr>
      <vt:lpstr>宋体</vt:lpstr>
      <vt:lpstr>Wingdings</vt:lpstr>
      <vt:lpstr>方正细珊瑚简体</vt:lpstr>
      <vt:lpstr>时尚</vt:lpstr>
      <vt:lpstr>Rage Italic</vt:lpstr>
      <vt:lpstr>华文彩云</vt:lpstr>
      <vt:lpstr>方正卡通简体</vt:lpstr>
      <vt:lpstr>时尚中黑简体</vt:lpstr>
      <vt:lpstr>微软雅黑</vt:lpstr>
      <vt:lpstr>Calibri</vt:lpstr>
      <vt:lpstr>AMGDT</vt:lpstr>
      <vt:lpstr>Arial Unicode MS</vt:lpstr>
      <vt:lpstr>Calibri Light</vt:lpstr>
      <vt:lpstr>Impact</vt:lpstr>
      <vt:lpstr>GungsuhChe</vt:lpstr>
      <vt:lpstr>Segoe UI</vt:lpstr>
      <vt:lpstr>Times New Roman</vt:lpstr>
      <vt:lpstr>Gulim</vt:lpstr>
      <vt:lpstr>黑体</vt:lpstr>
      <vt:lpstr>造字工房朗倩（非商用）细体</vt:lpstr>
      <vt:lpstr>造字工房悦圆演示版常规体</vt:lpstr>
      <vt:lpstr>微软雅黑 Light</vt:lpstr>
      <vt:lpstr>幼圆</vt:lpstr>
      <vt:lpstr>华文琥珀</vt:lpstr>
      <vt:lpstr>华文细黑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添加标题</vt:lpstr>
      <vt:lpstr> 钓鱼人APP</vt:lpstr>
      <vt:lpstr> 野夫钓鱼APP</vt:lpstr>
      <vt:lpstr>去哪钓鱼</vt:lpstr>
      <vt:lpstr>PowerPoint 演示文稿</vt:lpstr>
      <vt:lpstr>PowerPoint 演示文稿</vt:lpstr>
      <vt:lpstr> 添加标题</vt:lpstr>
      <vt:lpstr>PowerPoint 演示文稿</vt:lpstr>
      <vt:lpstr> 软件目标用户</vt:lpstr>
      <vt:lpstr> 钓鱼服几大类KEYWORD</vt:lpstr>
      <vt:lpstr> 淘宝/天猫钓鱼服饰销售额</vt:lpstr>
      <vt:lpstr> 今年3月钓鱼服各价位销量情况</vt:lpstr>
      <vt:lpstr>新手入"坑" 首付多少</vt:lpstr>
      <vt:lpstr>PowerPoint 演示文稿</vt:lpstr>
      <vt:lpstr>PowerPoint 演示文稿</vt:lpstr>
      <vt:lpstr>PowerPoint 演示文稿</vt:lpstr>
      <vt:lpstr> 钓鱼人APP</vt:lpstr>
      <vt:lpstr> 野夫钓鱼APP</vt:lpstr>
      <vt:lpstr>去哪钓鱼</vt:lpstr>
      <vt:lpstr>黑漂钓鱼</vt:lpstr>
      <vt:lpstr>PowerPoint 演示文稿</vt:lpstr>
      <vt:lpstr>PowerPoint 演示文稿</vt:lpstr>
    </vt:vector>
  </TitlesOfParts>
  <Company>autonavi.com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蔡木水</dc:creator>
  <cp:lastModifiedBy>Asus</cp:lastModifiedBy>
  <cp:revision>111</cp:revision>
  <dcterms:created xsi:type="dcterms:W3CDTF">2015-11-17T01:04:00Z</dcterms:created>
  <dcterms:modified xsi:type="dcterms:W3CDTF">2017-10-20T12:12:43Z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2052-10.1.0.6875</vt:lpwstr>
  </property>
</Properties>
</file>

<file path=docProps/thumbnail.jpeg>
</file>